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3" r:id="rId4"/>
  </p:sldMasterIdLst>
  <p:notesMasterIdLst>
    <p:notesMasterId r:id="rId94"/>
  </p:notesMasterIdLst>
  <p:sldIdLst>
    <p:sldId id="611" r:id="rId5"/>
    <p:sldId id="854" r:id="rId6"/>
    <p:sldId id="822" r:id="rId7"/>
    <p:sldId id="2111" r:id="rId8"/>
    <p:sldId id="866" r:id="rId9"/>
    <p:sldId id="2056" r:id="rId10"/>
    <p:sldId id="2074" r:id="rId11"/>
    <p:sldId id="2421" r:id="rId12"/>
    <p:sldId id="2420" r:id="rId13"/>
    <p:sldId id="867" r:id="rId14"/>
    <p:sldId id="2380" r:id="rId15"/>
    <p:sldId id="2388" r:id="rId16"/>
    <p:sldId id="2387" r:id="rId17"/>
    <p:sldId id="2384" r:id="rId18"/>
    <p:sldId id="2400" r:id="rId19"/>
    <p:sldId id="2401" r:id="rId20"/>
    <p:sldId id="2405" r:id="rId21"/>
    <p:sldId id="2406" r:id="rId22"/>
    <p:sldId id="2407" r:id="rId23"/>
    <p:sldId id="2408" r:id="rId24"/>
    <p:sldId id="2410" r:id="rId25"/>
    <p:sldId id="2409" r:id="rId26"/>
    <p:sldId id="2414" r:id="rId27"/>
    <p:sldId id="2415" r:id="rId28"/>
    <p:sldId id="2411" r:id="rId29"/>
    <p:sldId id="2412" r:id="rId30"/>
    <p:sldId id="888" r:id="rId31"/>
    <p:sldId id="2389" r:id="rId32"/>
    <p:sldId id="891" r:id="rId33"/>
    <p:sldId id="892" r:id="rId34"/>
    <p:sldId id="897" r:id="rId35"/>
    <p:sldId id="896" r:id="rId36"/>
    <p:sldId id="2416" r:id="rId37"/>
    <p:sldId id="2417" r:id="rId38"/>
    <p:sldId id="2418" r:id="rId39"/>
    <p:sldId id="2379" r:id="rId40"/>
    <p:sldId id="2132" r:id="rId41"/>
    <p:sldId id="2133" r:id="rId42"/>
    <p:sldId id="2419" r:id="rId43"/>
    <p:sldId id="908" r:id="rId44"/>
    <p:sldId id="913" r:id="rId45"/>
    <p:sldId id="914" r:id="rId46"/>
    <p:sldId id="915" r:id="rId47"/>
    <p:sldId id="917" r:id="rId48"/>
    <p:sldId id="919" r:id="rId49"/>
    <p:sldId id="920" r:id="rId50"/>
    <p:sldId id="921" r:id="rId51"/>
    <p:sldId id="922" r:id="rId52"/>
    <p:sldId id="927" r:id="rId53"/>
    <p:sldId id="924" r:id="rId54"/>
    <p:sldId id="2032" r:id="rId55"/>
    <p:sldId id="916" r:id="rId56"/>
    <p:sldId id="2390" r:id="rId57"/>
    <p:sldId id="929" r:id="rId58"/>
    <p:sldId id="933" r:id="rId59"/>
    <p:sldId id="934" r:id="rId60"/>
    <p:sldId id="935" r:id="rId61"/>
    <p:sldId id="938" r:id="rId62"/>
    <p:sldId id="942" r:id="rId63"/>
    <p:sldId id="943" r:id="rId64"/>
    <p:sldId id="2394" r:id="rId65"/>
    <p:sldId id="945" r:id="rId66"/>
    <p:sldId id="946" r:id="rId67"/>
    <p:sldId id="2040" r:id="rId68"/>
    <p:sldId id="2011" r:id="rId69"/>
    <p:sldId id="937" r:id="rId70"/>
    <p:sldId id="2014" r:id="rId71"/>
    <p:sldId id="2013" r:id="rId72"/>
    <p:sldId id="2057" r:id="rId73"/>
    <p:sldId id="2130" r:id="rId74"/>
    <p:sldId id="2129" r:id="rId75"/>
    <p:sldId id="2060" r:id="rId76"/>
    <p:sldId id="2062" r:id="rId77"/>
    <p:sldId id="2063" r:id="rId78"/>
    <p:sldId id="2064" r:id="rId79"/>
    <p:sldId id="2066" r:id="rId80"/>
    <p:sldId id="2068" r:id="rId81"/>
    <p:sldId id="2069" r:id="rId82"/>
    <p:sldId id="2058" r:id="rId83"/>
    <p:sldId id="880" r:id="rId84"/>
    <p:sldId id="2392" r:id="rId85"/>
    <p:sldId id="2391" r:id="rId86"/>
    <p:sldId id="951" r:id="rId87"/>
    <p:sldId id="2399" r:id="rId88"/>
    <p:sldId id="953" r:id="rId89"/>
    <p:sldId id="2073" r:id="rId90"/>
    <p:sldId id="2393" r:id="rId91"/>
    <p:sldId id="952" r:id="rId92"/>
    <p:sldId id="940" r:id="rId9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923242B-1195-96B5-0081-626425A670C9}" name="Jap, Peter X" initials="JPX" userId="S::PJap@cas.org::2551039b-3801-4c2c-80c3-a4bbef11a8fc" providerId="AD"/>
  <p188:author id="{5FEC4B4E-5072-739C-3A54-1A481B54F8F7}" name="Jap, Peter X" initials="JPX" userId="S::pjap@cas.org::dd19f241-04e5-48d7-9b2f-4c1c1188997d" providerId="AD"/>
  <p188:author id="{5CFF5889-F679-AA4E-A235-A5FFD38C0947}" name="Brown, Erica A" initials="BEA" userId="S::ebrown@cas.org::c88151fb-28d7-4dad-8256-9eaf0241b414" providerId="AD"/>
  <p188:author id="{9959278C-D538-F795-7562-CE8EFFDB0CBB}" name="Abbey Bumbledare" initials="AB" userId="S::abbeybumbledare@verdanabold.onmicrosoft.com::1fd92397-06a4-4fcf-9471-b414f4c1ed03" providerId="AD"/>
  <p188:author id="{D6C77BCE-2088-28CF-ED01-5042EEE5079C}" name="Brown, Erica A" initials="BA" userId="S::ebrown@cas.org::59d63fb9-d5f3-4aa5-b2cd-c1a1adb8488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D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4A52B2-CF28-4F4F-8084-968BB15E95A7}" v="15" dt="2023-11-08T12:18:45.0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9" autoAdjust="0"/>
    <p:restoredTop sz="94657" autoAdjust="0"/>
  </p:normalViewPr>
  <p:slideViewPr>
    <p:cSldViewPr snapToGrid="0">
      <p:cViewPr varScale="1">
        <p:scale>
          <a:sx n="73" d="100"/>
          <a:sy n="73" d="100"/>
        </p:scale>
        <p:origin x="404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-2184"/>
    </p:cViewPr>
  </p:sorter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presProps" Target="presProp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notesMaster" Target="notesMasters/notesMaster1.xml"/><Relationship Id="rId99" Type="http://schemas.microsoft.com/office/2016/11/relationships/changesInfo" Target="changesInfos/changesInfo1.xml"/><Relationship Id="rId10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tableStyles" Target="tableStyles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n, Na" userId="5c4a4f4c-0162-4844-b6d8-6d3fea672616" providerId="ADAL" clId="{4E4A52B2-CF28-4F4F-8084-968BB15E95A7}"/>
    <pc:docChg chg="undo custSel addSld delSld modSld">
      <pc:chgData name="Pan, Na" userId="5c4a4f4c-0162-4844-b6d8-6d3fea672616" providerId="ADAL" clId="{4E4A52B2-CF28-4F4F-8084-968BB15E95A7}" dt="2023-11-08T12:19:41.486" v="625" actId="1076"/>
      <pc:docMkLst>
        <pc:docMk/>
      </pc:docMkLst>
      <pc:sldChg chg="modNotesTx">
        <pc:chgData name="Pan, Na" userId="5c4a4f4c-0162-4844-b6d8-6d3fea672616" providerId="ADAL" clId="{4E4A52B2-CF28-4F4F-8084-968BB15E95A7}" dt="2023-11-08T02:04:30.915" v="0" actId="20577"/>
        <pc:sldMkLst>
          <pc:docMk/>
          <pc:sldMk cId="1141059071" sldId="611"/>
        </pc:sldMkLst>
      </pc:sldChg>
      <pc:sldChg chg="modNotesTx">
        <pc:chgData name="Pan, Na" userId="5c4a4f4c-0162-4844-b6d8-6d3fea672616" providerId="ADAL" clId="{4E4A52B2-CF28-4F4F-8084-968BB15E95A7}" dt="2023-11-08T02:04:41.559" v="2" actId="20577"/>
        <pc:sldMkLst>
          <pc:docMk/>
          <pc:sldMk cId="2481881230" sldId="822"/>
        </pc:sldMkLst>
      </pc:sldChg>
      <pc:sldChg chg="modNotesTx">
        <pc:chgData name="Pan, Na" userId="5c4a4f4c-0162-4844-b6d8-6d3fea672616" providerId="ADAL" clId="{4E4A52B2-CF28-4F4F-8084-968BB15E95A7}" dt="2023-11-08T02:04:38.219" v="1" actId="20577"/>
        <pc:sldMkLst>
          <pc:docMk/>
          <pc:sldMk cId="1616685226" sldId="854"/>
        </pc:sldMkLst>
      </pc:sldChg>
      <pc:sldChg chg="modNotesTx">
        <pc:chgData name="Pan, Na" userId="5c4a4f4c-0162-4844-b6d8-6d3fea672616" providerId="ADAL" clId="{4E4A52B2-CF28-4F4F-8084-968BB15E95A7}" dt="2023-11-08T02:04:55.932" v="4" actId="20577"/>
        <pc:sldMkLst>
          <pc:docMk/>
          <pc:sldMk cId="1228752904" sldId="866"/>
        </pc:sldMkLst>
      </pc:sldChg>
      <pc:sldChg chg="modNotesTx">
        <pc:chgData name="Pan, Na" userId="5c4a4f4c-0162-4844-b6d8-6d3fea672616" providerId="ADAL" clId="{4E4A52B2-CF28-4F4F-8084-968BB15E95A7}" dt="2023-11-08T02:30:02.986" v="383" actId="20577"/>
        <pc:sldMkLst>
          <pc:docMk/>
          <pc:sldMk cId="1434947212" sldId="897"/>
        </pc:sldMkLst>
      </pc:sldChg>
      <pc:sldChg chg="modNotesTx">
        <pc:chgData name="Pan, Na" userId="5c4a4f4c-0162-4844-b6d8-6d3fea672616" providerId="ADAL" clId="{4E4A52B2-CF28-4F4F-8084-968BB15E95A7}" dt="2023-11-08T02:30:16.014" v="386" actId="20577"/>
        <pc:sldMkLst>
          <pc:docMk/>
          <pc:sldMk cId="3304428963" sldId="913"/>
        </pc:sldMkLst>
      </pc:sldChg>
      <pc:sldChg chg="modNotesTx">
        <pc:chgData name="Pan, Na" userId="5c4a4f4c-0162-4844-b6d8-6d3fea672616" providerId="ADAL" clId="{4E4A52B2-CF28-4F4F-8084-968BB15E95A7}" dt="2023-11-08T02:30:20.365" v="387" actId="20577"/>
        <pc:sldMkLst>
          <pc:docMk/>
          <pc:sldMk cId="2493336962" sldId="915"/>
        </pc:sldMkLst>
      </pc:sldChg>
      <pc:sldChg chg="modNotesTx">
        <pc:chgData name="Pan, Na" userId="5c4a4f4c-0162-4844-b6d8-6d3fea672616" providerId="ADAL" clId="{4E4A52B2-CF28-4F4F-8084-968BB15E95A7}" dt="2023-11-08T02:30:44.733" v="389" actId="20577"/>
        <pc:sldMkLst>
          <pc:docMk/>
          <pc:sldMk cId="1712959735" sldId="938"/>
        </pc:sldMkLst>
      </pc:sldChg>
      <pc:sldChg chg="addSp delSp modSp mod">
        <pc:chgData name="Pan, Na" userId="5c4a4f4c-0162-4844-b6d8-6d3fea672616" providerId="ADAL" clId="{4E4A52B2-CF28-4F4F-8084-968BB15E95A7}" dt="2023-11-08T02:45:50.716" v="426" actId="1076"/>
        <pc:sldMkLst>
          <pc:docMk/>
          <pc:sldMk cId="1792238459" sldId="940"/>
        </pc:sldMkLst>
        <pc:spChg chg="add del mod">
          <ac:chgData name="Pan, Na" userId="5c4a4f4c-0162-4844-b6d8-6d3fea672616" providerId="ADAL" clId="{4E4A52B2-CF28-4F4F-8084-968BB15E95A7}" dt="2023-11-08T02:45:41.091" v="422" actId="478"/>
          <ac:spMkLst>
            <pc:docMk/>
            <pc:sldMk cId="1792238459" sldId="940"/>
            <ac:spMk id="6" creationId="{3C5AB12C-208C-4721-9B64-4AFCC84D21C7}"/>
          </ac:spMkLst>
        </pc:spChg>
        <pc:picChg chg="add del mod">
          <ac:chgData name="Pan, Na" userId="5c4a4f4c-0162-4844-b6d8-6d3fea672616" providerId="ADAL" clId="{4E4A52B2-CF28-4F4F-8084-968BB15E95A7}" dt="2023-11-08T02:45:39.108" v="421" actId="478"/>
          <ac:picMkLst>
            <pc:docMk/>
            <pc:sldMk cId="1792238459" sldId="940"/>
            <ac:picMk id="5" creationId="{0EC4F1BB-996F-0AE7-4786-56344FB3751F}"/>
          </ac:picMkLst>
        </pc:picChg>
        <pc:picChg chg="del">
          <ac:chgData name="Pan, Na" userId="5c4a4f4c-0162-4844-b6d8-6d3fea672616" providerId="ADAL" clId="{4E4A52B2-CF28-4F4F-8084-968BB15E95A7}" dt="2023-11-08T02:44:44.954" v="411" actId="478"/>
          <ac:picMkLst>
            <pc:docMk/>
            <pc:sldMk cId="1792238459" sldId="940"/>
            <ac:picMk id="9" creationId="{30A632B8-ACD6-A4A5-CC0E-8DAC895BD299}"/>
          </ac:picMkLst>
        </pc:picChg>
        <pc:picChg chg="add mod">
          <ac:chgData name="Pan, Na" userId="5c4a4f4c-0162-4844-b6d8-6d3fea672616" providerId="ADAL" clId="{4E4A52B2-CF28-4F4F-8084-968BB15E95A7}" dt="2023-11-08T02:45:50.716" v="426" actId="1076"/>
          <ac:picMkLst>
            <pc:docMk/>
            <pc:sldMk cId="1792238459" sldId="940"/>
            <ac:picMk id="10" creationId="{CBAE95F4-1DB9-2066-BCC2-D7AE881615F6}"/>
          </ac:picMkLst>
        </pc:picChg>
      </pc:sldChg>
      <pc:sldChg chg="modNotesTx">
        <pc:chgData name="Pan, Na" userId="5c4a4f4c-0162-4844-b6d8-6d3fea672616" providerId="ADAL" clId="{4E4A52B2-CF28-4F4F-8084-968BB15E95A7}" dt="2023-11-08T02:30:48.167" v="390" actId="20577"/>
        <pc:sldMkLst>
          <pc:docMk/>
          <pc:sldMk cId="4260617479" sldId="942"/>
        </pc:sldMkLst>
      </pc:sldChg>
      <pc:sldChg chg="modNotesTx">
        <pc:chgData name="Pan, Na" userId="5c4a4f4c-0162-4844-b6d8-6d3fea672616" providerId="ADAL" clId="{4E4A52B2-CF28-4F4F-8084-968BB15E95A7}" dt="2023-11-08T02:31:22.967" v="394" actId="20577"/>
        <pc:sldMkLst>
          <pc:docMk/>
          <pc:sldMk cId="3391194342" sldId="952"/>
        </pc:sldMkLst>
      </pc:sldChg>
      <pc:sldChg chg="modNotesTx">
        <pc:chgData name="Pan, Na" userId="5c4a4f4c-0162-4844-b6d8-6d3fea672616" providerId="ADAL" clId="{4E4A52B2-CF28-4F4F-8084-968BB15E95A7}" dt="2023-11-08T02:30:58.143" v="391" actId="20577"/>
        <pc:sldMkLst>
          <pc:docMk/>
          <pc:sldMk cId="886383194" sldId="2060"/>
        </pc:sldMkLst>
      </pc:sldChg>
      <pc:sldChg chg="modNotesTx">
        <pc:chgData name="Pan, Na" userId="5c4a4f4c-0162-4844-b6d8-6d3fea672616" providerId="ADAL" clId="{4E4A52B2-CF28-4F4F-8084-968BB15E95A7}" dt="2023-11-08T02:04:59.980" v="5" actId="20577"/>
        <pc:sldMkLst>
          <pc:docMk/>
          <pc:sldMk cId="2679943442" sldId="2074"/>
        </pc:sldMkLst>
      </pc:sldChg>
      <pc:sldChg chg="modNotesTx">
        <pc:chgData name="Pan, Na" userId="5c4a4f4c-0162-4844-b6d8-6d3fea672616" providerId="ADAL" clId="{4E4A52B2-CF28-4F4F-8084-968BB15E95A7}" dt="2023-11-08T02:04:48.233" v="3" actId="20577"/>
        <pc:sldMkLst>
          <pc:docMk/>
          <pc:sldMk cId="4258151350" sldId="2111"/>
        </pc:sldMkLst>
      </pc:sldChg>
      <pc:sldChg chg="modNotesTx">
        <pc:chgData name="Pan, Na" userId="5c4a4f4c-0162-4844-b6d8-6d3fea672616" providerId="ADAL" clId="{4E4A52B2-CF28-4F4F-8084-968BB15E95A7}" dt="2023-11-08T02:30:11.187" v="385" actId="20577"/>
        <pc:sldMkLst>
          <pc:docMk/>
          <pc:sldMk cId="208503154" sldId="2132"/>
        </pc:sldMkLst>
      </pc:sldChg>
      <pc:sldChg chg="del modNotesTx">
        <pc:chgData name="Pan, Na" userId="5c4a4f4c-0162-4844-b6d8-6d3fea672616" providerId="ADAL" clId="{4E4A52B2-CF28-4F4F-8084-968BB15E95A7}" dt="2023-11-08T02:31:13.552" v="393" actId="47"/>
        <pc:sldMkLst>
          <pc:docMk/>
          <pc:sldMk cId="3889136495" sldId="2136"/>
        </pc:sldMkLst>
      </pc:sldChg>
      <pc:sldChg chg="modNotesTx">
        <pc:chgData name="Pan, Na" userId="5c4a4f4c-0162-4844-b6d8-6d3fea672616" providerId="ADAL" clId="{4E4A52B2-CF28-4F4F-8084-968BB15E95A7}" dt="2023-11-08T02:30:07.849" v="384" actId="20577"/>
        <pc:sldMkLst>
          <pc:docMk/>
          <pc:sldMk cId="1014984301" sldId="2379"/>
        </pc:sldMkLst>
      </pc:sldChg>
      <pc:sldChg chg="modNotesTx">
        <pc:chgData name="Pan, Na" userId="5c4a4f4c-0162-4844-b6d8-6d3fea672616" providerId="ADAL" clId="{4E4A52B2-CF28-4F4F-8084-968BB15E95A7}" dt="2023-11-08T02:30:28.671" v="388" actId="20577"/>
        <pc:sldMkLst>
          <pc:docMk/>
          <pc:sldMk cId="126282873" sldId="2390"/>
        </pc:sldMkLst>
      </pc:sldChg>
      <pc:sldChg chg="modSp add mod modNotesTx">
        <pc:chgData name="Pan, Na" userId="5c4a4f4c-0162-4844-b6d8-6d3fea672616" providerId="ADAL" clId="{4E4A52B2-CF28-4F4F-8084-968BB15E95A7}" dt="2023-11-08T02:15:40.753" v="41" actId="20577"/>
        <pc:sldMkLst>
          <pc:docMk/>
          <pc:sldMk cId="3166250204" sldId="2420"/>
        </pc:sldMkLst>
        <pc:spChg chg="mod">
          <ac:chgData name="Pan, Na" userId="5c4a4f4c-0162-4844-b6d8-6d3fea672616" providerId="ADAL" clId="{4E4A52B2-CF28-4F4F-8084-968BB15E95A7}" dt="2023-11-08T02:12:22.026" v="20" actId="20577"/>
          <ac:spMkLst>
            <pc:docMk/>
            <pc:sldMk cId="3166250204" sldId="2420"/>
            <ac:spMk id="12" creationId="{09BDCFB0-DFF4-1C22-63AB-DB8D645AFCE7}"/>
          </ac:spMkLst>
        </pc:spChg>
      </pc:sldChg>
      <pc:sldChg chg="addSp delSp modSp add mod modNotesTx">
        <pc:chgData name="Pan, Na" userId="5c4a4f4c-0162-4844-b6d8-6d3fea672616" providerId="ADAL" clId="{4E4A52B2-CF28-4F4F-8084-968BB15E95A7}" dt="2023-11-08T12:19:41.486" v="625" actId="1076"/>
        <pc:sldMkLst>
          <pc:docMk/>
          <pc:sldMk cId="1560310019" sldId="2421"/>
        </pc:sldMkLst>
        <pc:spChg chg="del mod">
          <ac:chgData name="Pan, Na" userId="5c4a4f4c-0162-4844-b6d8-6d3fea672616" providerId="ADAL" clId="{4E4A52B2-CF28-4F4F-8084-968BB15E95A7}" dt="2023-11-08T02:06:07.560" v="9" actId="478"/>
          <ac:spMkLst>
            <pc:docMk/>
            <pc:sldMk cId="1560310019" sldId="2421"/>
            <ac:spMk id="5" creationId="{103654BE-7715-E912-D4E1-69112F5EED2B}"/>
          </ac:spMkLst>
        </pc:spChg>
        <pc:spChg chg="mod">
          <ac:chgData name="Pan, Na" userId="5c4a4f4c-0162-4844-b6d8-6d3fea672616" providerId="ADAL" clId="{4E4A52B2-CF28-4F4F-8084-968BB15E95A7}" dt="2023-11-08T12:19:10.994" v="621" actId="1076"/>
          <ac:spMkLst>
            <pc:docMk/>
            <pc:sldMk cId="1560310019" sldId="2421"/>
            <ac:spMk id="9" creationId="{15A712B5-CB90-851B-5E27-34E83A10A02A}"/>
          </ac:spMkLst>
        </pc:spChg>
        <pc:spChg chg="mod">
          <ac:chgData name="Pan, Na" userId="5c4a4f4c-0162-4844-b6d8-6d3fea672616" providerId="ADAL" clId="{4E4A52B2-CF28-4F4F-8084-968BB15E95A7}" dt="2023-11-08T02:15:47.225" v="43" actId="20577"/>
          <ac:spMkLst>
            <pc:docMk/>
            <pc:sldMk cId="1560310019" sldId="2421"/>
            <ac:spMk id="12" creationId="{09BDCFB0-DFF4-1C22-63AB-DB8D645AFCE7}"/>
          </ac:spMkLst>
        </pc:spChg>
        <pc:spChg chg="add mod">
          <ac:chgData name="Pan, Na" userId="5c4a4f4c-0162-4844-b6d8-6d3fea672616" providerId="ADAL" clId="{4E4A52B2-CF28-4F4F-8084-968BB15E95A7}" dt="2023-11-08T12:15:14.392" v="577" actId="164"/>
          <ac:spMkLst>
            <pc:docMk/>
            <pc:sldMk cId="1560310019" sldId="2421"/>
            <ac:spMk id="18" creationId="{0FAB5E2E-4A52-5966-0093-611C1C0A937C}"/>
          </ac:spMkLst>
        </pc:spChg>
        <pc:spChg chg="add mod">
          <ac:chgData name="Pan, Na" userId="5c4a4f4c-0162-4844-b6d8-6d3fea672616" providerId="ADAL" clId="{4E4A52B2-CF28-4F4F-8084-968BB15E95A7}" dt="2023-11-08T12:19:35.073" v="624" actId="1076"/>
          <ac:spMkLst>
            <pc:docMk/>
            <pc:sldMk cId="1560310019" sldId="2421"/>
            <ac:spMk id="21" creationId="{B8EA6DF4-E2E0-A752-2399-88287ED04331}"/>
          </ac:spMkLst>
        </pc:spChg>
        <pc:spChg chg="add mod">
          <ac:chgData name="Pan, Na" userId="5c4a4f4c-0162-4844-b6d8-6d3fea672616" providerId="ADAL" clId="{4E4A52B2-CF28-4F4F-8084-968BB15E95A7}" dt="2023-11-08T12:18:45.072" v="616" actId="164"/>
          <ac:spMkLst>
            <pc:docMk/>
            <pc:sldMk cId="1560310019" sldId="2421"/>
            <ac:spMk id="22" creationId="{2B7BE372-ACF1-0775-BE37-D6916C2644B9}"/>
          </ac:spMkLst>
        </pc:spChg>
        <pc:spChg chg="add mod">
          <ac:chgData name="Pan, Na" userId="5c4a4f4c-0162-4844-b6d8-6d3fea672616" providerId="ADAL" clId="{4E4A52B2-CF28-4F4F-8084-968BB15E95A7}" dt="2023-11-08T12:19:25.224" v="622" actId="1076"/>
          <ac:spMkLst>
            <pc:docMk/>
            <pc:sldMk cId="1560310019" sldId="2421"/>
            <ac:spMk id="23" creationId="{A72A64DC-24C3-3E89-F60A-43E161AFAFAF}"/>
          </ac:spMkLst>
        </pc:spChg>
        <pc:spChg chg="add mod">
          <ac:chgData name="Pan, Na" userId="5c4a4f4c-0162-4844-b6d8-6d3fea672616" providerId="ADAL" clId="{4E4A52B2-CF28-4F4F-8084-968BB15E95A7}" dt="2023-11-08T12:18:33.857" v="613" actId="1076"/>
          <ac:spMkLst>
            <pc:docMk/>
            <pc:sldMk cId="1560310019" sldId="2421"/>
            <ac:spMk id="26" creationId="{A8D18407-94B4-B751-9925-805903CC32A2}"/>
          </ac:spMkLst>
        </pc:spChg>
        <pc:spChg chg="add mod">
          <ac:chgData name="Pan, Na" userId="5c4a4f4c-0162-4844-b6d8-6d3fea672616" providerId="ADAL" clId="{4E4A52B2-CF28-4F4F-8084-968BB15E95A7}" dt="2023-11-08T12:18:37.940" v="614" actId="1076"/>
          <ac:spMkLst>
            <pc:docMk/>
            <pc:sldMk cId="1560310019" sldId="2421"/>
            <ac:spMk id="27" creationId="{10C3B02C-39A9-7836-DDCB-08A6152740EE}"/>
          </ac:spMkLst>
        </pc:spChg>
        <pc:spChg chg="add mod">
          <ac:chgData name="Pan, Na" userId="5c4a4f4c-0162-4844-b6d8-6d3fea672616" providerId="ADAL" clId="{4E4A52B2-CF28-4F4F-8084-968BB15E95A7}" dt="2023-11-08T12:19:41.486" v="625" actId="1076"/>
          <ac:spMkLst>
            <pc:docMk/>
            <pc:sldMk cId="1560310019" sldId="2421"/>
            <ac:spMk id="28" creationId="{52B14171-5BA9-C935-4B68-8A9C7CF76226}"/>
          </ac:spMkLst>
        </pc:spChg>
        <pc:grpChg chg="del">
          <ac:chgData name="Pan, Na" userId="5c4a4f4c-0162-4844-b6d8-6d3fea672616" providerId="ADAL" clId="{4E4A52B2-CF28-4F4F-8084-968BB15E95A7}" dt="2023-11-08T02:06:08.058" v="10" actId="478"/>
          <ac:grpSpMkLst>
            <pc:docMk/>
            <pc:sldMk cId="1560310019" sldId="2421"/>
            <ac:grpSpMk id="6" creationId="{A41142F4-30BA-B8A6-1AD1-AB2079981EDD}"/>
          </ac:grpSpMkLst>
        </pc:grpChg>
        <pc:grpChg chg="add mod ord">
          <ac:chgData name="Pan, Na" userId="5c4a4f4c-0162-4844-b6d8-6d3fea672616" providerId="ADAL" clId="{4E4A52B2-CF28-4F4F-8084-968BB15E95A7}" dt="2023-11-08T12:15:19.963" v="579" actId="1076"/>
          <ac:grpSpMkLst>
            <pc:docMk/>
            <pc:sldMk cId="1560310019" sldId="2421"/>
            <ac:grpSpMk id="13" creationId="{7C66D776-DFE5-D63A-BC4C-5767776EDE58}"/>
          </ac:grpSpMkLst>
        </pc:grpChg>
        <pc:grpChg chg="add mod">
          <ac:chgData name="Pan, Na" userId="5c4a4f4c-0162-4844-b6d8-6d3fea672616" providerId="ADAL" clId="{4E4A52B2-CF28-4F4F-8084-968BB15E95A7}" dt="2023-11-08T12:19:28.061" v="623" actId="1076"/>
          <ac:grpSpMkLst>
            <pc:docMk/>
            <pc:sldMk cId="1560310019" sldId="2421"/>
            <ac:grpSpMk id="14" creationId="{AB616998-4072-64B4-C34C-240A74CDB2D2}"/>
          </ac:grpSpMkLst>
        </pc:grpChg>
        <pc:picChg chg="add mod ord">
          <ac:chgData name="Pan, Na" userId="5c4a4f4c-0162-4844-b6d8-6d3fea672616" providerId="ADAL" clId="{4E4A52B2-CF28-4F4F-8084-968BB15E95A7}" dt="2023-11-08T12:15:14.392" v="577" actId="164"/>
          <ac:picMkLst>
            <pc:docMk/>
            <pc:sldMk cId="1560310019" sldId="2421"/>
            <ac:picMk id="3" creationId="{E09C3432-D985-EB25-5615-D4A223CAA3C8}"/>
          </ac:picMkLst>
        </pc:picChg>
        <pc:picChg chg="add mod ord">
          <ac:chgData name="Pan, Na" userId="5c4a4f4c-0162-4844-b6d8-6d3fea672616" providerId="ADAL" clId="{4E4A52B2-CF28-4F4F-8084-968BB15E95A7}" dt="2023-11-08T12:18:45.072" v="616" actId="164"/>
          <ac:picMkLst>
            <pc:docMk/>
            <pc:sldMk cId="1560310019" sldId="2421"/>
            <ac:picMk id="5" creationId="{1F3495B2-CE92-4677-C16F-7360359F96CC}"/>
          </ac:picMkLst>
        </pc:picChg>
        <pc:picChg chg="add mod ord modCrop">
          <ac:chgData name="Pan, Na" userId="5c4a4f4c-0162-4844-b6d8-6d3fea672616" providerId="ADAL" clId="{4E4A52B2-CF28-4F4F-8084-968BB15E95A7}" dt="2023-11-08T12:18:26.078" v="612" actId="732"/>
          <ac:picMkLst>
            <pc:docMk/>
            <pc:sldMk cId="1560310019" sldId="2421"/>
            <ac:picMk id="8" creationId="{3E9B9DD1-F471-6839-C635-9A551859638F}"/>
          </ac:picMkLst>
        </pc:picChg>
        <pc:picChg chg="del">
          <ac:chgData name="Pan, Na" userId="5c4a4f4c-0162-4844-b6d8-6d3fea672616" providerId="ADAL" clId="{4E4A52B2-CF28-4F4F-8084-968BB15E95A7}" dt="2023-11-08T02:06:10.011" v="11" actId="478"/>
          <ac:picMkLst>
            <pc:docMk/>
            <pc:sldMk cId="1560310019" sldId="2421"/>
            <ac:picMk id="8" creationId="{BA3F5E50-1C5A-F084-4969-9F8CDDEC1D10}"/>
          </ac:picMkLst>
        </pc:picChg>
        <pc:picChg chg="add del mod modCrop">
          <ac:chgData name="Pan, Na" userId="5c4a4f4c-0162-4844-b6d8-6d3fea672616" providerId="ADAL" clId="{4E4A52B2-CF28-4F4F-8084-968BB15E95A7}" dt="2023-11-08T02:22:45.581" v="134" actId="478"/>
          <ac:picMkLst>
            <pc:docMk/>
            <pc:sldMk cId="1560310019" sldId="2421"/>
            <ac:picMk id="13" creationId="{29C5B224-28BA-CBD5-6AA3-3301B968D03C}"/>
          </ac:picMkLst>
        </pc:picChg>
        <pc:picChg chg="add del mod modCrop">
          <ac:chgData name="Pan, Na" userId="5c4a4f4c-0162-4844-b6d8-6d3fea672616" providerId="ADAL" clId="{4E4A52B2-CF28-4F4F-8084-968BB15E95A7}" dt="2023-11-08T02:26:25.287" v="240" actId="478"/>
          <ac:picMkLst>
            <pc:docMk/>
            <pc:sldMk cId="1560310019" sldId="2421"/>
            <ac:picMk id="15" creationId="{84F8110C-C030-18C7-C9BD-DDD5E7D684A7}"/>
          </ac:picMkLst>
        </pc:picChg>
        <pc:picChg chg="add del mod">
          <ac:chgData name="Pan, Na" userId="5c4a4f4c-0162-4844-b6d8-6d3fea672616" providerId="ADAL" clId="{4E4A52B2-CF28-4F4F-8084-968BB15E95A7}" dt="2023-11-08T12:00:53.732" v="428" actId="478"/>
          <ac:picMkLst>
            <pc:docMk/>
            <pc:sldMk cId="1560310019" sldId="2421"/>
            <ac:picMk id="17" creationId="{8312872E-4429-EC8E-3470-26B24D8B45C4}"/>
          </ac:picMkLst>
        </pc:picChg>
        <pc:picChg chg="add del mod">
          <ac:chgData name="Pan, Na" userId="5c4a4f4c-0162-4844-b6d8-6d3fea672616" providerId="ADAL" clId="{4E4A52B2-CF28-4F4F-8084-968BB15E95A7}" dt="2023-11-08T12:00:54.333" v="429" actId="478"/>
          <ac:picMkLst>
            <pc:docMk/>
            <pc:sldMk cId="1560310019" sldId="2421"/>
            <ac:picMk id="20" creationId="{6B8936E6-81D3-B594-7D14-B1CCA49BA2CD}"/>
          </ac:picMkLst>
        </pc:picChg>
        <pc:picChg chg="add del mod ord">
          <ac:chgData name="Pan, Na" userId="5c4a4f4c-0162-4844-b6d8-6d3fea672616" providerId="ADAL" clId="{4E4A52B2-CF28-4F4F-8084-968BB15E95A7}" dt="2023-11-08T12:00:51.457" v="427" actId="478"/>
          <ac:picMkLst>
            <pc:docMk/>
            <pc:sldMk cId="1560310019" sldId="2421"/>
            <ac:picMk id="25" creationId="{7A606106-0BCD-B5F3-DB1C-705D8D6849DE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americanchemicalsociety-my.sharepoint.com/personal/npan_acs-i_org/Documents/Desktop/Reference_Filters_20231103_1856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americanchemicalsociety-my.sharepoint.com/personal/npan_acs-i_org/Documents/Desktop/Reference_Filters_20231103_1856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americanchemicalsociety-my.sharepoint.com/personal/npan_acs-i_org/Documents/Desktop/Reference_Filters_20231103_1856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</a:t>
            </a:r>
            <a:r>
              <a:rPr lang="en-US" altLang="zh-CN" dirty="0"/>
              <a:t>oncept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140241240951554"/>
          <c:y val="0.18346143161403836"/>
          <c:w val="0.81767793406513645"/>
          <c:h val="0.415988723235690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Concept!$B$5</c:f>
              <c:strCache>
                <c:ptCount val="1"/>
                <c:pt idx="0">
                  <c:v>Count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Concept!$A$6:$A$15</c:f>
              <c:strCache>
                <c:ptCount val="10"/>
                <c:pt idx="0">
                  <c:v>Battery electrolytes</c:v>
                </c:pt>
                <c:pt idx="1">
                  <c:v>Lithium-ion secondary batteries</c:v>
                </c:pt>
                <c:pt idx="2">
                  <c:v>Battery cathodes</c:v>
                </c:pt>
                <c:pt idx="3">
                  <c:v>Battery anodes</c:v>
                </c:pt>
                <c:pt idx="4">
                  <c:v>Secondary batteries</c:v>
                </c:pt>
                <c:pt idx="5">
                  <c:v>Fluoropolymers</c:v>
                </c:pt>
                <c:pt idx="6">
                  <c:v>Battery electrodes</c:v>
                </c:pt>
                <c:pt idx="7">
                  <c:v>Carbon black</c:v>
                </c:pt>
                <c:pt idx="8">
                  <c:v>Secondary battery separators</c:v>
                </c:pt>
                <c:pt idx="9">
                  <c:v>Ionic conductivity</c:v>
                </c:pt>
              </c:strCache>
            </c:strRef>
          </c:cat>
          <c:val>
            <c:numRef>
              <c:f>Concept!$B$6:$B$15</c:f>
              <c:numCache>
                <c:formatCode>#,##0</c:formatCode>
                <c:ptCount val="10"/>
                <c:pt idx="0">
                  <c:v>55307</c:v>
                </c:pt>
                <c:pt idx="1">
                  <c:v>25863</c:v>
                </c:pt>
                <c:pt idx="2">
                  <c:v>19156</c:v>
                </c:pt>
                <c:pt idx="3">
                  <c:v>18040</c:v>
                </c:pt>
                <c:pt idx="4">
                  <c:v>10359</c:v>
                </c:pt>
                <c:pt idx="5">
                  <c:v>9709</c:v>
                </c:pt>
                <c:pt idx="6">
                  <c:v>8656</c:v>
                </c:pt>
                <c:pt idx="7">
                  <c:v>8317</c:v>
                </c:pt>
                <c:pt idx="8">
                  <c:v>6196</c:v>
                </c:pt>
                <c:pt idx="9">
                  <c:v>5913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D7-456A-9030-F9FCD57DB1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99874144"/>
        <c:axId val="1989273200"/>
      </c:barChart>
      <c:catAx>
        <c:axId val="1299874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9273200"/>
        <c:crosses val="autoZero"/>
        <c:auto val="1"/>
        <c:lblAlgn val="ctr"/>
        <c:lblOffset val="100"/>
        <c:noMultiLvlLbl val="0"/>
      </c:catAx>
      <c:valAx>
        <c:axId val="1989273200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9874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>
          <a:lumMod val="75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CA Section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'CA Section'!$B$5</c:f>
              <c:strCache>
                <c:ptCount val="1"/>
                <c:pt idx="0">
                  <c:v>Count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'CA Section'!$A$7:$A$16</c:f>
              <c:strCache>
                <c:ptCount val="10"/>
                <c:pt idx="0">
                  <c:v>Electrochemistry</c:v>
                </c:pt>
                <c:pt idx="1">
                  <c:v>Industrial Inorganic Chemicals</c:v>
                </c:pt>
                <c:pt idx="2">
                  <c:v>Plastics Fabrication and Uses</c:v>
                </c:pt>
                <c:pt idx="3">
                  <c:v>Electric Phenomena</c:v>
                </c:pt>
                <c:pt idx="4">
                  <c:v>Plastics Manufacture and Processing</c:v>
                </c:pt>
                <c:pt idx="5">
                  <c:v>Ceramics</c:v>
                </c:pt>
                <c:pt idx="6">
                  <c:v>Chemistry of Synthetic High Polymers</c:v>
                </c:pt>
                <c:pt idx="7">
                  <c:v>Heterocyclic Compounds (More Than One Hetero Atom)</c:v>
                </c:pt>
                <c:pt idx="8">
                  <c:v>Nonferrous Metals and Alloys</c:v>
                </c:pt>
                <c:pt idx="9">
                  <c:v>Inorganic Chemicals and Reactions</c:v>
                </c:pt>
              </c:strCache>
            </c:strRef>
          </c:cat>
          <c:val>
            <c:numRef>
              <c:f>'CA Section'!$B$7:$B$16</c:f>
              <c:numCache>
                <c:formatCode>#,##0</c:formatCode>
                <c:ptCount val="10"/>
                <c:pt idx="0">
                  <c:v>775</c:v>
                </c:pt>
                <c:pt idx="1">
                  <c:v>493</c:v>
                </c:pt>
                <c:pt idx="2">
                  <c:v>402</c:v>
                </c:pt>
                <c:pt idx="3">
                  <c:v>374</c:v>
                </c:pt>
                <c:pt idx="4">
                  <c:v>205</c:v>
                </c:pt>
                <c:pt idx="5">
                  <c:v>184</c:v>
                </c:pt>
                <c:pt idx="6">
                  <c:v>140</c:v>
                </c:pt>
                <c:pt idx="7">
                  <c:v>120</c:v>
                </c:pt>
                <c:pt idx="8">
                  <c:v>110</c:v>
                </c:pt>
                <c:pt idx="9">
                  <c:v>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BF-4C93-93A3-F4DE772CFB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389808"/>
        <c:axId val="48576544"/>
      </c:barChart>
      <c:catAx>
        <c:axId val="57389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576544"/>
        <c:crosses val="autoZero"/>
        <c:auto val="1"/>
        <c:lblAlgn val="ctr"/>
        <c:lblOffset val="100"/>
        <c:noMultiLvlLbl val="0"/>
      </c:catAx>
      <c:valAx>
        <c:axId val="48576544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389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>
          <a:lumMod val="75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Formulation Purpose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'Formulation Purpose'!$B$5</c:f>
              <c:strCache>
                <c:ptCount val="1"/>
                <c:pt idx="0">
                  <c:v>Count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'Formulation Purpose'!$A$6:$A$16</c:f>
              <c:strCache>
                <c:ptCount val="11"/>
                <c:pt idx="0">
                  <c:v>Electrolytes</c:v>
                </c:pt>
                <c:pt idx="1">
                  <c:v>Adhesives</c:v>
                </c:pt>
                <c:pt idx="2">
                  <c:v>Adhesive tapes</c:v>
                </c:pt>
                <c:pt idx="3">
                  <c:v>Antitumor agents</c:v>
                </c:pt>
                <c:pt idx="4">
                  <c:v>Barrier coating materials</c:v>
                </c:pt>
                <c:pt idx="5">
                  <c:v>Cleaning compositions</c:v>
                </c:pt>
                <c:pt idx="6">
                  <c:v>Coating materials</c:v>
                </c:pt>
                <c:pt idx="7">
                  <c:v>Drug delivery systems</c:v>
                </c:pt>
                <c:pt idx="8">
                  <c:v>Electrolytic solutions</c:v>
                </c:pt>
                <c:pt idx="9">
                  <c:v>Fire-resistant adhesives</c:v>
                </c:pt>
                <c:pt idx="10">
                  <c:v>Fungicides</c:v>
                </c:pt>
              </c:strCache>
            </c:strRef>
          </c:cat>
          <c:val>
            <c:numRef>
              <c:f>'Formulation Purpose'!$B$6:$B$16</c:f>
              <c:numCache>
                <c:formatCode>#,##0</c:formatCode>
                <c:ptCount val="11"/>
                <c:pt idx="0">
                  <c:v>38</c:v>
                </c:pt>
                <c:pt idx="1">
                  <c:v>8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56-4572-A96D-E47285F0E0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462816"/>
        <c:axId val="126891840"/>
      </c:barChart>
      <c:catAx>
        <c:axId val="53462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891840"/>
        <c:crosses val="autoZero"/>
        <c:auto val="1"/>
        <c:lblAlgn val="ctr"/>
        <c:lblOffset val="100"/>
        <c:noMultiLvlLbl val="0"/>
      </c:catAx>
      <c:valAx>
        <c:axId val="126891840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46281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>
          <a:lumMod val="75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AC2628-C45A-4946-9EB1-E0DB915C3D26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7F231F-3C69-4F0E-A980-4AA181995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74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6782C-09D6-0640-BC30-D91B39F789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9967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F231F-3C69-4F0E-A980-4AA181995B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1565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F231F-3C69-4F0E-A980-4AA181995B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916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F231F-3C69-4F0E-A980-4AA181995B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516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F231F-3C69-4F0E-A980-4AA181995B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15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F231F-3C69-4F0E-A980-4AA181995B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3839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F231F-3C69-4F0E-A980-4AA181995B4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6970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F231F-3C69-4F0E-A980-4AA181995B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4670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F231F-3C69-4F0E-A980-4AA181995B4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1760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F231F-3C69-4F0E-A980-4AA181995B4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5730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F231F-3C69-4F0E-A980-4AA181995B4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239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F231F-3C69-4F0E-A980-4AA181995B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0077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F231F-3C69-4F0E-A980-4AA181995B4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8187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F231F-3C69-4F0E-A980-4AA181995B4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2165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F231F-3C69-4F0E-A980-4AA181995B4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5904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F231F-3C69-4F0E-A980-4AA181995B4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879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F231F-3C69-4F0E-A980-4AA181995B4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7733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F231F-3C69-4F0E-A980-4AA181995B4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2061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F231F-3C69-4F0E-A980-4AA181995B4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813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F231F-3C69-4F0E-A980-4AA181995B4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867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F231F-3C69-4F0E-A980-4AA181995B4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992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6782C-09D6-0640-BC30-D91B39F789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913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6782C-09D6-0640-BC30-D91B39F789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5148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6782C-09D6-0640-BC30-D91B39F789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7574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6782C-09D6-0640-BC30-D91B39F789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5423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6782C-09D6-0640-BC30-D91B39F789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4838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6782C-09D6-0640-BC30-D91B39F789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6993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6782C-09D6-0640-BC30-D91B39F789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4883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6782C-09D6-0640-BC30-D91B39F789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9832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2E69F5-DD15-3842-9677-2A7BBDDC5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5115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6782C-09D6-0640-BC30-D91B39F789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9245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F231F-3C69-4F0E-A980-4AA181995B4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8066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F231F-3C69-4F0E-A980-4AA181995B4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9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6782C-09D6-0640-BC30-D91B39F789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77762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F231F-3C69-4F0E-A980-4AA181995B4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7159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F231F-3C69-4F0E-A980-4AA181995B4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464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F231F-3C69-4F0E-A980-4AA181995B4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29089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F231F-3C69-4F0E-A980-4AA181995B4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9835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F231F-3C69-4F0E-A980-4AA181995B4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8120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F231F-3C69-4F0E-A980-4AA181995B4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61274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AACAACAACATATCAAATCCTACTGGTGGCACAACTTGA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F231F-3C69-4F0E-A980-4AA181995B4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69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F231F-3C69-4F0E-A980-4AA181995B4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426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F231F-3C69-4F0E-A980-4AA181995B4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939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RASQSVSGSRFTYMH</a:t>
            </a:r>
          </a:p>
          <a:p>
            <a:r>
              <a:rPr lang="en-US" dirty="0"/>
              <a:t>YASILES</a:t>
            </a:r>
          </a:p>
          <a:p>
            <a:r>
              <a:rPr lang="en-US" dirty="0"/>
              <a:t>QHSWEIPPWT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F231F-3C69-4F0E-A980-4AA181995B4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029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6782C-09D6-0640-BC30-D91B39F789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60367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F231F-3C69-4F0E-A980-4AA181995B4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9327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F231F-3C69-4F0E-A980-4AA181995B42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81258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F231F-3C69-4F0E-A980-4AA181995B42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877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F231F-3C69-4F0E-A980-4AA181995B42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86709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F231F-3C69-4F0E-A980-4AA181995B42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3006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F231F-3C69-4F0E-A980-4AA181995B42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65724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F231F-3C69-4F0E-A980-4AA181995B42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53671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6782C-09D6-0640-BC30-D91B39F789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69723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F231F-3C69-4F0E-A980-4AA181995B42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63805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F231F-3C69-4F0E-A980-4AA181995B42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813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6782C-09D6-0640-BC30-D91B39F789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91821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F231F-3C69-4F0E-A980-4AA181995B42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81963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F231F-3C69-4F0E-A980-4AA181995B42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65724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F231F-3C69-4F0E-A980-4AA181995B42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36383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F231F-3C69-4F0E-A980-4AA181995B42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34663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F231F-3C69-4F0E-A980-4AA181995B42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670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6782C-09D6-0640-BC30-D91B39F789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314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F231F-3C69-4F0E-A980-4AA181995B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5883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F231F-3C69-4F0E-A980-4AA181995B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054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7.svg"/><Relationship Id="rId4" Type="http://schemas.openxmlformats.org/officeDocument/2006/relationships/image" Target="../media/image17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19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13.pn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11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svg"/><Relationship Id="rId4" Type="http://schemas.openxmlformats.org/officeDocument/2006/relationships/image" Target="../media/image15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13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13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svg"/><Relationship Id="rId4" Type="http://schemas.openxmlformats.org/officeDocument/2006/relationships/image" Target="../media/image15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11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11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11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11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11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11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11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11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11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11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7.svg"/><Relationship Id="rId4" Type="http://schemas.openxmlformats.org/officeDocument/2006/relationships/image" Target="../media/image17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Title Photo 1">
    <p:bg>
      <p:bgPr>
        <a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">
            <a:extLst>
              <a:ext uri="{FF2B5EF4-FFF2-40B4-BE49-F238E27FC236}">
                <a16:creationId xmlns:a16="http://schemas.microsoft.com/office/drawing/2014/main" id="{676BC937-0BAB-DD43-A6A5-699AA809991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lIns="182880" tIns="182880" bIns="0" anchor="t" anchorCtr="0"/>
          <a:lstStyle>
            <a:lvl1pPr algn="l">
              <a:defRPr sz="1400"/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10" name="Big Picture">
            <a:extLst>
              <a:ext uri="{FF2B5EF4-FFF2-40B4-BE49-F238E27FC236}">
                <a16:creationId xmlns:a16="http://schemas.microsoft.com/office/drawing/2014/main" id="{AE44827B-7742-2F8B-D9C6-7B7FBC77C0B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0" y="0"/>
            <a:ext cx="12192000" cy="6857999"/>
          </a:xfrm>
          <a:custGeom>
            <a:avLst/>
            <a:gdLst>
              <a:gd name="connsiteX0" fmla="*/ 12192000 w 12192000"/>
              <a:gd name="connsiteY0" fmla="*/ 4077080 h 6857999"/>
              <a:gd name="connsiteX1" fmla="*/ 12192000 w 12192000"/>
              <a:gd name="connsiteY1" fmla="*/ 6857999 h 6857999"/>
              <a:gd name="connsiteX2" fmla="*/ 9166860 w 12192000"/>
              <a:gd name="connsiteY2" fmla="*/ 6857999 h 6857999"/>
              <a:gd name="connsiteX3" fmla="*/ 9166860 w 12192000"/>
              <a:gd name="connsiteY3" fmla="*/ 5823584 h 6857999"/>
              <a:gd name="connsiteX4" fmla="*/ 10326878 w 12192000"/>
              <a:gd name="connsiteY4" fmla="*/ 0 h 6857999"/>
              <a:gd name="connsiteX5" fmla="*/ 10505820 w 12192000"/>
              <a:gd name="connsiteY5" fmla="*/ 0 h 6857999"/>
              <a:gd name="connsiteX6" fmla="*/ 8591296 w 12192000"/>
              <a:gd name="connsiteY6" fmla="*/ 1105408 h 6857999"/>
              <a:gd name="connsiteX7" fmla="*/ 8591296 w 12192000"/>
              <a:gd name="connsiteY7" fmla="*/ 1955798 h 6857999"/>
              <a:gd name="connsiteX8" fmla="*/ 8844916 w 12192000"/>
              <a:gd name="connsiteY8" fmla="*/ 2102230 h 6857999"/>
              <a:gd name="connsiteX9" fmla="*/ 8844916 w 12192000"/>
              <a:gd name="connsiteY9" fmla="*/ 3496307 h 6857999"/>
              <a:gd name="connsiteX10" fmla="*/ 10535158 w 12192000"/>
              <a:gd name="connsiteY10" fmla="*/ 4472178 h 6857999"/>
              <a:gd name="connsiteX11" fmla="*/ 12192000 w 12192000"/>
              <a:gd name="connsiteY11" fmla="*/ 3515487 h 6857999"/>
              <a:gd name="connsiteX12" fmla="*/ 12192000 w 12192000"/>
              <a:gd name="connsiteY12" fmla="*/ 3618865 h 6857999"/>
              <a:gd name="connsiteX13" fmla="*/ 10535158 w 12192000"/>
              <a:gd name="connsiteY13" fmla="*/ 4575429 h 6857999"/>
              <a:gd name="connsiteX14" fmla="*/ 8844916 w 12192000"/>
              <a:gd name="connsiteY14" fmla="*/ 3599501 h 6857999"/>
              <a:gd name="connsiteX15" fmla="*/ 8844916 w 12192000"/>
              <a:gd name="connsiteY15" fmla="*/ 3599560 h 6857999"/>
              <a:gd name="connsiteX16" fmla="*/ 8844916 w 12192000"/>
              <a:gd name="connsiteY16" fmla="*/ 5564123 h 6857999"/>
              <a:gd name="connsiteX17" fmla="*/ 6603746 w 12192000"/>
              <a:gd name="connsiteY17" fmla="*/ 6857999 h 6857999"/>
              <a:gd name="connsiteX18" fmla="*/ 0 w 12192000"/>
              <a:gd name="connsiteY18" fmla="*/ 6857999 h 6857999"/>
              <a:gd name="connsiteX19" fmla="*/ 0 w 12192000"/>
              <a:gd name="connsiteY19" fmla="*/ 3746880 h 6857999"/>
              <a:gd name="connsiteX20" fmla="*/ 5846826 w 12192000"/>
              <a:gd name="connsiteY20" fmla="*/ 371220 h 6857999"/>
              <a:gd name="connsiteX21" fmla="*/ 8501888 w 12192000"/>
              <a:gd name="connsiteY21" fmla="*/ 1904176 h 6857999"/>
              <a:gd name="connsiteX22" fmla="*/ 8501888 w 12192000"/>
              <a:gd name="connsiteY22" fmla="*/ 1904110 h 6857999"/>
              <a:gd name="connsiteX23" fmla="*/ 8501888 w 12192000"/>
              <a:gd name="connsiteY23" fmla="*/ 105371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92000" h="6857999">
                <a:moveTo>
                  <a:pt x="12192000" y="4077080"/>
                </a:moveTo>
                <a:lnTo>
                  <a:pt x="12192000" y="6857999"/>
                </a:lnTo>
                <a:lnTo>
                  <a:pt x="9166860" y="6857999"/>
                </a:lnTo>
                <a:lnTo>
                  <a:pt x="9166860" y="5823584"/>
                </a:lnTo>
                <a:close/>
                <a:moveTo>
                  <a:pt x="10326878" y="0"/>
                </a:moveTo>
                <a:lnTo>
                  <a:pt x="10505820" y="0"/>
                </a:lnTo>
                <a:lnTo>
                  <a:pt x="8591296" y="1105408"/>
                </a:lnTo>
                <a:lnTo>
                  <a:pt x="8591296" y="1955798"/>
                </a:lnTo>
                <a:lnTo>
                  <a:pt x="8844916" y="2102230"/>
                </a:lnTo>
                <a:lnTo>
                  <a:pt x="8844916" y="3496307"/>
                </a:lnTo>
                <a:lnTo>
                  <a:pt x="10535158" y="4472178"/>
                </a:lnTo>
                <a:lnTo>
                  <a:pt x="12192000" y="3515487"/>
                </a:lnTo>
                <a:lnTo>
                  <a:pt x="12192000" y="3618865"/>
                </a:lnTo>
                <a:lnTo>
                  <a:pt x="10535158" y="4575429"/>
                </a:lnTo>
                <a:lnTo>
                  <a:pt x="8844916" y="3599501"/>
                </a:lnTo>
                <a:lnTo>
                  <a:pt x="8844916" y="3599560"/>
                </a:lnTo>
                <a:lnTo>
                  <a:pt x="8844916" y="5564123"/>
                </a:lnTo>
                <a:lnTo>
                  <a:pt x="6603746" y="6857999"/>
                </a:lnTo>
                <a:lnTo>
                  <a:pt x="0" y="6857999"/>
                </a:lnTo>
                <a:lnTo>
                  <a:pt x="0" y="3746880"/>
                </a:lnTo>
                <a:lnTo>
                  <a:pt x="5846826" y="371220"/>
                </a:lnTo>
                <a:lnTo>
                  <a:pt x="8501888" y="1904176"/>
                </a:lnTo>
                <a:lnTo>
                  <a:pt x="8501888" y="1904110"/>
                </a:lnTo>
                <a:lnTo>
                  <a:pt x="8501888" y="105371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4" name="Footer ">
            <a:extLst>
              <a:ext uri="{FF2B5EF4-FFF2-40B4-BE49-F238E27FC236}">
                <a16:creationId xmlns:a16="http://schemas.microsoft.com/office/drawing/2014/main" id="{8E67E650-74DB-FD49-ADBE-13652835C259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496888" y="6313794"/>
            <a:ext cx="3739862" cy="208926"/>
          </a:xfrm>
        </p:spPr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5629AD-D099-8B4D-AFE8-283B20583480}"/>
              </a:ext>
            </a:extLst>
          </p:cNvPr>
          <p:cNvSpPr txBox="1"/>
          <p:nvPr userDrawn="1"/>
        </p:nvSpPr>
        <p:spPr>
          <a:xfrm>
            <a:off x="14245389" y="837397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900"/>
              </a:spcBef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resenter name">
            <a:extLst>
              <a:ext uri="{FF2B5EF4-FFF2-40B4-BE49-F238E27FC236}">
                <a16:creationId xmlns:a16="http://schemas.microsoft.com/office/drawing/2014/main" id="{562F549A-5778-9A41-9C66-5AD79D1C57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9295" y="5674066"/>
            <a:ext cx="7169136" cy="349476"/>
          </a:xfrm>
        </p:spPr>
        <p:txBody>
          <a:bodyPr/>
          <a:lstStyle>
            <a:lvl1pPr marL="0" indent="0" algn="l">
              <a:buNone/>
              <a:defRPr sz="1600" b="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presenter name and title</a:t>
            </a:r>
          </a:p>
        </p:txBody>
      </p:sp>
      <p:sp>
        <p:nvSpPr>
          <p:cNvPr id="9" name="Subtitle">
            <a:extLst>
              <a:ext uri="{FF2B5EF4-FFF2-40B4-BE49-F238E27FC236}">
                <a16:creationId xmlns:a16="http://schemas.microsoft.com/office/drawing/2014/main" id="{F8634877-7302-E961-CB24-70F63E4E943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97903" y="5200949"/>
            <a:ext cx="7169136" cy="3349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13" name="Title ">
            <a:extLst>
              <a:ext uri="{FF2B5EF4-FFF2-40B4-BE49-F238E27FC236}">
                <a16:creationId xmlns:a16="http://schemas.microsoft.com/office/drawing/2014/main" id="{2EE356C4-0C36-B449-B851-E8B542A14A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887" y="3562294"/>
            <a:ext cx="7181169" cy="1638655"/>
          </a:xfrm>
        </p:spPr>
        <p:txBody>
          <a:bodyPr anchor="b" anchorCtr="0"/>
          <a:lstStyle>
            <a:lvl1pPr algn="l">
              <a:defRPr sz="4000" cap="all" spc="0" baseline="0">
                <a:solidFill>
                  <a:schemeClr val="accent1"/>
                </a:solidFill>
              </a:defRPr>
            </a:lvl1pPr>
          </a:lstStyle>
          <a:p>
            <a:br>
              <a:rPr lang="en-US"/>
            </a:br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88244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Title Cobrand Eyebr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Footer ">
            <a:extLst>
              <a:ext uri="{FF2B5EF4-FFF2-40B4-BE49-F238E27FC236}">
                <a16:creationId xmlns:a16="http://schemas.microsoft.com/office/drawing/2014/main" id="{8E67E650-74DB-FD49-ADBE-13652835C259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496888" y="6313794"/>
            <a:ext cx="3739862" cy="208926"/>
          </a:xfrm>
        </p:spPr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E05CB07-F308-4BDB-421D-998B532156CA}"/>
              </a:ext>
            </a:extLst>
          </p:cNvPr>
          <p:cNvGrpSpPr/>
          <p:nvPr userDrawn="1"/>
        </p:nvGrpSpPr>
        <p:grpSpPr>
          <a:xfrm>
            <a:off x="919911" y="-2803717"/>
            <a:ext cx="11272089" cy="7595516"/>
            <a:chOff x="919911" y="-2803717"/>
            <a:chExt cx="11272089" cy="7595516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E5979B5C-0A9A-962E-94C8-33A69FB455AE}"/>
                </a:ext>
              </a:extLst>
            </p:cNvPr>
            <p:cNvSpPr/>
            <p:nvPr userDrawn="1"/>
          </p:nvSpPr>
          <p:spPr>
            <a:xfrm rot="18000000" flipV="1">
              <a:off x="10159179" y="1154976"/>
              <a:ext cx="1740451" cy="1759938"/>
            </a:xfrm>
            <a:custGeom>
              <a:avLst/>
              <a:gdLst>
                <a:gd name="connsiteX0" fmla="*/ 1740451 w 1740451"/>
                <a:gd name="connsiteY0" fmla="*/ 1136044 h 1759938"/>
                <a:gd name="connsiteX1" fmla="*/ 1740451 w 1740451"/>
                <a:gd name="connsiteY1" fmla="*/ 501653 h 1759938"/>
                <a:gd name="connsiteX2" fmla="*/ 1622974 w 1740451"/>
                <a:gd name="connsiteY2" fmla="*/ 569225 h 1759938"/>
                <a:gd name="connsiteX3" fmla="*/ 1226710 w 1740451"/>
                <a:gd name="connsiteY3" fmla="*/ 340922 h 1759938"/>
                <a:gd name="connsiteX4" fmla="*/ 1226710 w 1740451"/>
                <a:gd name="connsiteY4" fmla="*/ 82661 h 1759938"/>
                <a:gd name="connsiteX5" fmla="*/ 1082933 w 1740451"/>
                <a:gd name="connsiteY5" fmla="*/ 0 h 1759938"/>
                <a:gd name="connsiteX6" fmla="*/ 0 w 1740451"/>
                <a:gd name="connsiteY6" fmla="*/ 623895 h 1759938"/>
                <a:gd name="connsiteX7" fmla="*/ 0 w 1740451"/>
                <a:gd name="connsiteY7" fmla="*/ 1381185 h 1759938"/>
                <a:gd name="connsiteX8" fmla="*/ 657299 w 1740451"/>
                <a:gd name="connsiteY8" fmla="*/ 1759939 h 1759938"/>
                <a:gd name="connsiteX9" fmla="*/ 1740451 w 1740451"/>
                <a:gd name="connsiteY9" fmla="*/ 1136044 h 175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40451" h="1759938">
                  <a:moveTo>
                    <a:pt x="1740451" y="1136044"/>
                  </a:moveTo>
                  <a:lnTo>
                    <a:pt x="1740451" y="501653"/>
                  </a:lnTo>
                  <a:lnTo>
                    <a:pt x="1622974" y="569225"/>
                  </a:lnTo>
                  <a:lnTo>
                    <a:pt x="1226710" y="340922"/>
                  </a:lnTo>
                  <a:lnTo>
                    <a:pt x="1226710" y="82661"/>
                  </a:lnTo>
                  <a:lnTo>
                    <a:pt x="1082933" y="0"/>
                  </a:lnTo>
                  <a:lnTo>
                    <a:pt x="0" y="623895"/>
                  </a:lnTo>
                  <a:lnTo>
                    <a:pt x="0" y="1381185"/>
                  </a:lnTo>
                  <a:lnTo>
                    <a:pt x="657299" y="1759939"/>
                  </a:lnTo>
                  <a:lnTo>
                    <a:pt x="1740451" y="1136044"/>
                  </a:lnTo>
                  <a:close/>
                </a:path>
              </a:pathLst>
            </a:custGeom>
            <a:solidFill>
              <a:schemeClr val="accent1"/>
            </a:solidFill>
            <a:ln w="219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0AE513A-D65E-C216-3FE8-B24B3D230308}"/>
                </a:ext>
              </a:extLst>
            </p:cNvPr>
            <p:cNvSpPr/>
            <p:nvPr userDrawn="1"/>
          </p:nvSpPr>
          <p:spPr>
            <a:xfrm>
              <a:off x="10646714" y="1"/>
              <a:ext cx="935470" cy="909173"/>
            </a:xfrm>
            <a:custGeom>
              <a:avLst/>
              <a:gdLst>
                <a:gd name="connsiteX0" fmla="*/ 171481 w 935470"/>
                <a:gd name="connsiteY0" fmla="*/ 0 h 909173"/>
                <a:gd name="connsiteX1" fmla="*/ 765526 w 935470"/>
                <a:gd name="connsiteY1" fmla="*/ 0 h 909173"/>
                <a:gd name="connsiteX2" fmla="*/ 935470 w 935470"/>
                <a:gd name="connsiteY2" fmla="*/ 98117 h 909173"/>
                <a:gd name="connsiteX3" fmla="*/ 935092 w 935470"/>
                <a:gd name="connsiteY3" fmla="*/ 638476 h 909173"/>
                <a:gd name="connsiteX4" fmla="*/ 467207 w 935470"/>
                <a:gd name="connsiteY4" fmla="*/ 909173 h 909173"/>
                <a:gd name="connsiteX5" fmla="*/ 0 w 935470"/>
                <a:gd name="connsiteY5" fmla="*/ 639431 h 909173"/>
                <a:gd name="connsiteX6" fmla="*/ 489 w 935470"/>
                <a:gd name="connsiteY6" fmla="*/ 98882 h 909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5470" h="909173">
                  <a:moveTo>
                    <a:pt x="171481" y="0"/>
                  </a:moveTo>
                  <a:lnTo>
                    <a:pt x="765526" y="0"/>
                  </a:lnTo>
                  <a:lnTo>
                    <a:pt x="935470" y="98117"/>
                  </a:lnTo>
                  <a:lnTo>
                    <a:pt x="935092" y="638476"/>
                  </a:lnTo>
                  <a:lnTo>
                    <a:pt x="467207" y="909173"/>
                  </a:lnTo>
                  <a:lnTo>
                    <a:pt x="0" y="639431"/>
                  </a:lnTo>
                  <a:lnTo>
                    <a:pt x="489" y="988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97A93157-8FE9-36A0-6901-EB16CB9AB12B}"/>
                </a:ext>
              </a:extLst>
            </p:cNvPr>
            <p:cNvSpPr/>
            <p:nvPr userDrawn="1"/>
          </p:nvSpPr>
          <p:spPr>
            <a:xfrm>
              <a:off x="11674474" y="1309394"/>
              <a:ext cx="517526" cy="914542"/>
            </a:xfrm>
            <a:custGeom>
              <a:avLst/>
              <a:gdLst>
                <a:gd name="connsiteX0" fmla="*/ 396264 w 517526"/>
                <a:gd name="connsiteY0" fmla="*/ 0 h 914542"/>
                <a:gd name="connsiteX1" fmla="*/ 517526 w 517526"/>
                <a:gd name="connsiteY1" fmla="*/ 70010 h 914542"/>
                <a:gd name="connsiteX2" fmla="*/ 517526 w 517526"/>
                <a:gd name="connsiteY2" fmla="*/ 843793 h 914542"/>
                <a:gd name="connsiteX3" fmla="*/ 395242 w 517526"/>
                <a:gd name="connsiteY3" fmla="*/ 914542 h 914542"/>
                <a:gd name="connsiteX4" fmla="*/ 223662 w 517526"/>
                <a:gd name="connsiteY4" fmla="*/ 815480 h 914542"/>
                <a:gd name="connsiteX5" fmla="*/ 0 w 517526"/>
                <a:gd name="connsiteY5" fmla="*/ 686349 h 914542"/>
                <a:gd name="connsiteX6" fmla="*/ 417 w 517526"/>
                <a:gd name="connsiteY6" fmla="*/ 229024 h 914542"/>
                <a:gd name="connsiteX7" fmla="*/ 117674 w 517526"/>
                <a:gd name="connsiteY7" fmla="*/ 161071 h 91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7526" h="914542">
                  <a:moveTo>
                    <a:pt x="396264" y="0"/>
                  </a:moveTo>
                  <a:lnTo>
                    <a:pt x="517526" y="70010"/>
                  </a:lnTo>
                  <a:lnTo>
                    <a:pt x="517526" y="843793"/>
                  </a:lnTo>
                  <a:lnTo>
                    <a:pt x="395242" y="914542"/>
                  </a:lnTo>
                  <a:lnTo>
                    <a:pt x="223662" y="815480"/>
                  </a:lnTo>
                  <a:lnTo>
                    <a:pt x="0" y="686349"/>
                  </a:lnTo>
                  <a:lnTo>
                    <a:pt x="417" y="229024"/>
                  </a:lnTo>
                  <a:lnTo>
                    <a:pt x="117674" y="16107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FBA2B93-7313-5900-0B58-45D6822C0F7A}"/>
                </a:ext>
              </a:extLst>
            </p:cNvPr>
            <p:cNvSpPr/>
            <p:nvPr userDrawn="1"/>
          </p:nvSpPr>
          <p:spPr>
            <a:xfrm rot="18000000" flipV="1">
              <a:off x="11559012" y="1537496"/>
              <a:ext cx="513741" cy="486563"/>
            </a:xfrm>
            <a:custGeom>
              <a:avLst/>
              <a:gdLst>
                <a:gd name="connsiteX0" fmla="*/ 396264 w 513741"/>
                <a:gd name="connsiteY0" fmla="*/ 486564 h 486563"/>
                <a:gd name="connsiteX1" fmla="*/ 513741 w 513741"/>
                <a:gd name="connsiteY1" fmla="*/ 418991 h 486563"/>
                <a:gd name="connsiteX2" fmla="*/ 513741 w 513741"/>
                <a:gd name="connsiteY2" fmla="*/ 296093 h 486563"/>
                <a:gd name="connsiteX3" fmla="*/ 0 w 513741"/>
                <a:gd name="connsiteY3" fmla="*/ 0 h 486563"/>
                <a:gd name="connsiteX4" fmla="*/ 0 w 513741"/>
                <a:gd name="connsiteY4" fmla="*/ 258261 h 486563"/>
                <a:gd name="connsiteX5" fmla="*/ 396264 w 513741"/>
                <a:gd name="connsiteY5" fmla="*/ 486564 h 48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3741" h="486563">
                  <a:moveTo>
                    <a:pt x="396264" y="486564"/>
                  </a:moveTo>
                  <a:lnTo>
                    <a:pt x="513741" y="418991"/>
                  </a:lnTo>
                  <a:lnTo>
                    <a:pt x="513741" y="296093"/>
                  </a:lnTo>
                  <a:lnTo>
                    <a:pt x="0" y="0"/>
                  </a:lnTo>
                  <a:lnTo>
                    <a:pt x="0" y="258261"/>
                  </a:lnTo>
                  <a:lnTo>
                    <a:pt x="396264" y="486564"/>
                  </a:lnTo>
                  <a:close/>
                </a:path>
              </a:pathLst>
            </a:custGeom>
            <a:solidFill>
              <a:srgbClr val="FFC31C"/>
            </a:solidFill>
            <a:ln w="219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D2664C64-2396-3DF7-9DE7-211A8CEC6179}"/>
                </a:ext>
              </a:extLst>
            </p:cNvPr>
            <p:cNvSpPr/>
            <p:nvPr userDrawn="1"/>
          </p:nvSpPr>
          <p:spPr>
            <a:xfrm>
              <a:off x="11614983" y="2807342"/>
              <a:ext cx="577017" cy="891088"/>
            </a:xfrm>
            <a:custGeom>
              <a:avLst/>
              <a:gdLst>
                <a:gd name="connsiteX0" fmla="*/ 577017 w 577017"/>
                <a:gd name="connsiteY0" fmla="*/ 0 h 891088"/>
                <a:gd name="connsiteX1" fmla="*/ 577017 w 577017"/>
                <a:gd name="connsiteY1" fmla="*/ 743238 h 891088"/>
                <a:gd name="connsiteX2" fmla="*/ 321573 w 577017"/>
                <a:gd name="connsiteY2" fmla="*/ 891088 h 891088"/>
                <a:gd name="connsiteX3" fmla="*/ 225366 w 577017"/>
                <a:gd name="connsiteY3" fmla="*/ 835543 h 891088"/>
                <a:gd name="connsiteX4" fmla="*/ 0 w 577017"/>
                <a:gd name="connsiteY4" fmla="*/ 705428 h 891088"/>
                <a:gd name="connsiteX5" fmla="*/ 495 w 577017"/>
                <a:gd name="connsiteY5" fmla="*/ 333688 h 89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7017" h="891088">
                  <a:moveTo>
                    <a:pt x="577017" y="0"/>
                  </a:moveTo>
                  <a:lnTo>
                    <a:pt x="577017" y="743238"/>
                  </a:lnTo>
                  <a:lnTo>
                    <a:pt x="321573" y="891088"/>
                  </a:lnTo>
                  <a:lnTo>
                    <a:pt x="225366" y="835543"/>
                  </a:lnTo>
                  <a:lnTo>
                    <a:pt x="0" y="705428"/>
                  </a:lnTo>
                  <a:lnTo>
                    <a:pt x="495" y="33368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C01240D-828A-440D-6489-3380E2DA061C}"/>
                </a:ext>
              </a:extLst>
            </p:cNvPr>
            <p:cNvSpPr/>
            <p:nvPr userDrawn="1"/>
          </p:nvSpPr>
          <p:spPr>
            <a:xfrm>
              <a:off x="11845132" y="3440517"/>
              <a:ext cx="346868" cy="256953"/>
            </a:xfrm>
            <a:custGeom>
              <a:avLst/>
              <a:gdLst>
                <a:gd name="connsiteX0" fmla="*/ 346868 w 346868"/>
                <a:gd name="connsiteY0" fmla="*/ 0 h 256953"/>
                <a:gd name="connsiteX1" fmla="*/ 346868 w 346868"/>
                <a:gd name="connsiteY1" fmla="*/ 112290 h 256953"/>
                <a:gd name="connsiteX2" fmla="*/ 96775 w 346868"/>
                <a:gd name="connsiteY2" fmla="*/ 256953 h 256953"/>
                <a:gd name="connsiteX3" fmla="*/ 0 w 346868"/>
                <a:gd name="connsiteY3" fmla="*/ 201080 h 25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868" h="256953">
                  <a:moveTo>
                    <a:pt x="346868" y="0"/>
                  </a:moveTo>
                  <a:lnTo>
                    <a:pt x="346868" y="112290"/>
                  </a:lnTo>
                  <a:lnTo>
                    <a:pt x="96775" y="256953"/>
                  </a:lnTo>
                  <a:lnTo>
                    <a:pt x="0" y="2010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195FD3E-7A90-871F-152D-D457994383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37670" b="5668"/>
            <a:stretch>
              <a:fillRect/>
            </a:stretch>
          </p:blipFill>
          <p:spPr>
            <a:xfrm rot="18000000" flipV="1">
              <a:off x="1711982" y="-3595788"/>
              <a:ext cx="7595516" cy="9179657"/>
            </a:xfrm>
            <a:custGeom>
              <a:avLst/>
              <a:gdLst>
                <a:gd name="connsiteX0" fmla="*/ 2295638 w 7595516"/>
                <a:gd name="connsiteY0" fmla="*/ 9179657 h 9179657"/>
                <a:gd name="connsiteX1" fmla="*/ 7595516 w 7595516"/>
                <a:gd name="connsiteY1" fmla="*/ 0 h 9179657"/>
                <a:gd name="connsiteX2" fmla="*/ 1901423 w 7595516"/>
                <a:gd name="connsiteY2" fmla="*/ 0 h 9179657"/>
                <a:gd name="connsiteX3" fmla="*/ 0 w 7595516"/>
                <a:gd name="connsiteY3" fmla="*/ 3293361 h 9179657"/>
                <a:gd name="connsiteX4" fmla="*/ 0 w 7595516"/>
                <a:gd name="connsiteY4" fmla="*/ 7854270 h 917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95516" h="9179657">
                  <a:moveTo>
                    <a:pt x="2295638" y="9179657"/>
                  </a:moveTo>
                  <a:lnTo>
                    <a:pt x="7595516" y="0"/>
                  </a:lnTo>
                  <a:lnTo>
                    <a:pt x="1901423" y="0"/>
                  </a:lnTo>
                  <a:lnTo>
                    <a:pt x="0" y="3293361"/>
                  </a:lnTo>
                  <a:lnTo>
                    <a:pt x="0" y="7854270"/>
                  </a:lnTo>
                  <a:close/>
                </a:path>
              </a:pathLst>
            </a:custGeom>
          </p:spPr>
        </p:pic>
      </p:grpSp>
      <p:pic>
        <p:nvPicPr>
          <p:cNvPr id="33" name="CAS Logo">
            <a:extLst>
              <a:ext uri="{FF2B5EF4-FFF2-40B4-BE49-F238E27FC236}">
                <a16:creationId xmlns:a16="http://schemas.microsoft.com/office/drawing/2014/main" id="{19D3210A-0213-0F34-10D0-C85964E9D0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27" name="TextBox" hidden="1">
            <a:extLst>
              <a:ext uri="{FF2B5EF4-FFF2-40B4-BE49-F238E27FC236}">
                <a16:creationId xmlns:a16="http://schemas.microsoft.com/office/drawing/2014/main" id="{5C5629AD-D099-8B4D-AFE8-283B20583480}"/>
              </a:ext>
            </a:extLst>
          </p:cNvPr>
          <p:cNvSpPr txBox="1"/>
          <p:nvPr userDrawn="1"/>
        </p:nvSpPr>
        <p:spPr>
          <a:xfrm>
            <a:off x="14245389" y="837397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900"/>
              </a:spcBef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12A49FF6-20FB-6D49-44FF-20C8344A8101}"/>
              </a:ext>
            </a:extLst>
          </p:cNvPr>
          <p:cNvSpPr>
            <a:spLocks noGrp="1"/>
          </p:cNvSpPr>
          <p:nvPr>
            <p:ph type="body" sz="quarter" idx="122"/>
          </p:nvPr>
        </p:nvSpPr>
        <p:spPr>
          <a:xfrm>
            <a:off x="10224766" y="5819412"/>
            <a:ext cx="9144" cy="822960"/>
          </a:xfrm>
          <a:solidFill>
            <a:schemeClr val="tx1">
              <a:alpha val="20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4" name="Co-brand logo">
            <a:extLst>
              <a:ext uri="{FF2B5EF4-FFF2-40B4-BE49-F238E27FC236}">
                <a16:creationId xmlns:a16="http://schemas.microsoft.com/office/drawing/2014/main" id="{53983E3B-6528-C529-AE11-A758B9660F97}"/>
              </a:ext>
            </a:extLst>
          </p:cNvPr>
          <p:cNvSpPr>
            <a:spLocks noGrp="1"/>
          </p:cNvSpPr>
          <p:nvPr>
            <p:ph type="pic" sz="quarter" idx="124" hasCustomPrompt="1"/>
          </p:nvPr>
        </p:nvSpPr>
        <p:spPr>
          <a:xfrm>
            <a:off x="8629402" y="6169367"/>
            <a:ext cx="1444216" cy="456093"/>
          </a:xfrm>
        </p:spPr>
        <p:txBody>
          <a:bodyPr/>
          <a:lstStyle>
            <a:lvl1pPr algn="ctr">
              <a:defRPr sz="800"/>
            </a:lvl1pPr>
          </a:lstStyle>
          <a:p>
            <a:r>
              <a:rPr lang="en-US"/>
              <a:t>insert co-brand logo</a:t>
            </a:r>
          </a:p>
        </p:txBody>
      </p:sp>
      <p:sp>
        <p:nvSpPr>
          <p:cNvPr id="25" name="Presenter name">
            <a:extLst>
              <a:ext uri="{FF2B5EF4-FFF2-40B4-BE49-F238E27FC236}">
                <a16:creationId xmlns:a16="http://schemas.microsoft.com/office/drawing/2014/main" id="{711CB6A1-3B43-9408-C22F-C170C88B115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7521" y="5670514"/>
            <a:ext cx="7194762" cy="34947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presenter name and title</a:t>
            </a:r>
          </a:p>
        </p:txBody>
      </p:sp>
      <p:sp>
        <p:nvSpPr>
          <p:cNvPr id="35" name="Title">
            <a:extLst>
              <a:ext uri="{FF2B5EF4-FFF2-40B4-BE49-F238E27FC236}">
                <a16:creationId xmlns:a16="http://schemas.microsoft.com/office/drawing/2014/main" id="{04D0EFE5-D8DF-765A-7588-5EB4109713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887" y="4231341"/>
            <a:ext cx="8304213" cy="1409866"/>
          </a:xfrm>
        </p:spPr>
        <p:txBody>
          <a:bodyPr anchor="t" anchorCtr="0"/>
          <a:lstStyle>
            <a:lvl1pPr algn="l">
              <a:defRPr sz="4000" cap="all" spc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36" name="Subtitle">
            <a:extLst>
              <a:ext uri="{FF2B5EF4-FFF2-40B4-BE49-F238E27FC236}">
                <a16:creationId xmlns:a16="http://schemas.microsoft.com/office/drawing/2014/main" id="{DD8692CF-B0F9-4DD4-401C-DD4EA2414C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919" y="3768737"/>
            <a:ext cx="6864337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100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ooter Placeholder">
            <a:extLst>
              <a:ext uri="{FF2B5EF4-FFF2-40B4-BE49-F238E27FC236}">
                <a16:creationId xmlns:a16="http://schemas.microsoft.com/office/drawing/2014/main" id="{0C5A946E-771D-ED45-B894-FB9F57A740B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49" name="Slide Number">
            <a:extLst>
              <a:ext uri="{FF2B5EF4-FFF2-40B4-BE49-F238E27FC236}">
                <a16:creationId xmlns:a16="http://schemas.microsoft.com/office/drawing/2014/main" id="{FD4A7EBD-9B90-9D49-AA4E-105827C53D7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CAS logo">
            <a:extLst>
              <a:ext uri="{FF2B5EF4-FFF2-40B4-BE49-F238E27FC236}">
                <a16:creationId xmlns:a16="http://schemas.microsoft.com/office/drawing/2014/main" id="{563C5FD3-1146-F5F4-B2F2-4D13FBAA85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55B2DF6-435C-5042-AEAF-03EE1A43D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8314" r="6459" b="250"/>
          <a:stretch/>
        </p:blipFill>
        <p:spPr>
          <a:xfrm>
            <a:off x="7226301" y="0"/>
            <a:ext cx="4965699" cy="3887783"/>
          </a:xfrm>
          <a:prstGeom prst="rect">
            <a:avLst/>
          </a:prstGeom>
        </p:spPr>
      </p:pic>
      <p:sp>
        <p:nvSpPr>
          <p:cNvPr id="9" name="Text Placeholder">
            <a:extLst>
              <a:ext uri="{FF2B5EF4-FFF2-40B4-BE49-F238E27FC236}">
                <a16:creationId xmlns:a16="http://schemas.microsoft.com/office/drawing/2014/main" id="{DCFBC6A8-BF94-CD44-BFE0-43E0AF0607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6888" y="1772233"/>
            <a:ext cx="6004276" cy="419543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23C44E1B-1B21-1643-93CD-73DCBC9CA1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209" y="964219"/>
            <a:ext cx="7676955" cy="327025"/>
          </a:xfrm>
        </p:spPr>
        <p:txBody>
          <a:bodyPr/>
          <a:lstStyle>
            <a:lvl1pPr>
              <a:defRPr sz="2200" b="0" i="0" cap="none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8F964538-72CF-1B41-AF61-B9D16CFDE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89" y="489252"/>
            <a:ext cx="7676956" cy="3283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6032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Dark Pattern">
    <p:bg>
      <p:bgPr>
        <a:gradFill>
          <a:gsLst>
            <a:gs pos="100000">
              <a:schemeClr val="accent1">
                <a:lumMod val="50000"/>
              </a:schemeClr>
            </a:gs>
            <a:gs pos="38000">
              <a:schemeClr val="accent4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ooter Placeholder">
            <a:extLst>
              <a:ext uri="{FF2B5EF4-FFF2-40B4-BE49-F238E27FC236}">
                <a16:creationId xmlns:a16="http://schemas.microsoft.com/office/drawing/2014/main" id="{0C5A946E-771D-ED45-B894-FB9F57A740B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198"/>
                  </a:schemeClr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49" name="Slide Number">
            <a:extLst>
              <a:ext uri="{FF2B5EF4-FFF2-40B4-BE49-F238E27FC236}">
                <a16:creationId xmlns:a16="http://schemas.microsoft.com/office/drawing/2014/main" id="{FD4A7EBD-9B90-9D49-AA4E-105827C53D7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198"/>
                  </a:schemeClr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CAS Logo">
            <a:extLst>
              <a:ext uri="{FF2B5EF4-FFF2-40B4-BE49-F238E27FC236}">
                <a16:creationId xmlns:a16="http://schemas.microsoft.com/office/drawing/2014/main" id="{F2636602-6903-89D9-1395-45373965F3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6"/>
            <a:ext cx="1297037" cy="75048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55B2DF6-435C-5042-AEAF-03EE1A43D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8314" r="6459" b="250"/>
          <a:stretch/>
        </p:blipFill>
        <p:spPr>
          <a:xfrm>
            <a:off x="7226301" y="0"/>
            <a:ext cx="4965699" cy="3887783"/>
          </a:xfrm>
          <a:prstGeom prst="rect">
            <a:avLst/>
          </a:prstGeom>
        </p:spPr>
      </p:pic>
      <p:sp>
        <p:nvSpPr>
          <p:cNvPr id="9" name="Text ">
            <a:extLst>
              <a:ext uri="{FF2B5EF4-FFF2-40B4-BE49-F238E27FC236}">
                <a16:creationId xmlns:a16="http://schemas.microsoft.com/office/drawing/2014/main" id="{DCFBC6A8-BF94-CD44-BFE0-43E0AF0607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6888" y="1772233"/>
            <a:ext cx="6004276" cy="4195430"/>
          </a:xfr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BCB57A85-DEE1-054E-AA75-D4921CF641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209" y="964219"/>
            <a:ext cx="7676955" cy="327025"/>
          </a:xfrm>
        </p:spPr>
        <p:txBody>
          <a:bodyPr/>
          <a:lstStyle>
            <a:lvl1pPr>
              <a:defRPr sz="2200" b="0" i="0" cap="none" baseline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8F964538-72CF-1B41-AF61-B9D16CFDE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71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ooter Placeholder">
            <a:extLst>
              <a:ext uri="{FF2B5EF4-FFF2-40B4-BE49-F238E27FC236}">
                <a16:creationId xmlns:a16="http://schemas.microsoft.com/office/drawing/2014/main" id="{0C5A946E-771D-ED45-B894-FB9F57A740B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49" name="Slide Number">
            <a:extLst>
              <a:ext uri="{FF2B5EF4-FFF2-40B4-BE49-F238E27FC236}">
                <a16:creationId xmlns:a16="http://schemas.microsoft.com/office/drawing/2014/main" id="{FD4A7EBD-9B90-9D49-AA4E-105827C53D7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CAS Logo">
            <a:extLst>
              <a:ext uri="{FF2B5EF4-FFF2-40B4-BE49-F238E27FC236}">
                <a16:creationId xmlns:a16="http://schemas.microsoft.com/office/drawing/2014/main" id="{AC58DAE4-4024-B5A4-0DB7-2FBE81F287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AF766B3-593C-6E4B-B56A-E09198305BE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92887" y="1772233"/>
            <a:ext cx="5098713" cy="369941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Line">
            <a:extLst>
              <a:ext uri="{FF2B5EF4-FFF2-40B4-BE49-F238E27FC236}">
                <a16:creationId xmlns:a16="http://schemas.microsoft.com/office/drawing/2014/main" id="{A78AEFB6-479B-6943-86CA-F3A97E77C9A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089671" y="1799974"/>
            <a:ext cx="9144" cy="4197096"/>
          </a:xfrm>
          <a:custGeom>
            <a:avLst/>
            <a:gdLst>
              <a:gd name="connsiteX0" fmla="*/ 0 w 9144"/>
              <a:gd name="connsiteY0" fmla="*/ 0 h 356000"/>
              <a:gd name="connsiteX1" fmla="*/ 9144 w 9144"/>
              <a:gd name="connsiteY1" fmla="*/ 0 h 356000"/>
              <a:gd name="connsiteX2" fmla="*/ 9144 w 9144"/>
              <a:gd name="connsiteY2" fmla="*/ 356000 h 356000"/>
              <a:gd name="connsiteX3" fmla="*/ 0 w 9144"/>
              <a:gd name="connsiteY3" fmla="*/ 356000 h 3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" h="356000">
                <a:moveTo>
                  <a:pt x="0" y="0"/>
                </a:moveTo>
                <a:lnTo>
                  <a:pt x="9144" y="0"/>
                </a:lnTo>
                <a:lnTo>
                  <a:pt x="9144" y="356000"/>
                </a:lnTo>
                <a:lnTo>
                  <a:pt x="0" y="356000"/>
                </a:lnTo>
                <a:close/>
              </a:path>
            </a:pathLst>
          </a:custGeom>
          <a:solidFill>
            <a:schemeClr val="tx1">
              <a:alpha val="49907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">
            <a:extLst>
              <a:ext uri="{FF2B5EF4-FFF2-40B4-BE49-F238E27FC236}">
                <a16:creationId xmlns:a16="http://schemas.microsoft.com/office/drawing/2014/main" id="{DCFBC6A8-BF94-CD44-BFE0-43E0AF0607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6887" y="1772233"/>
            <a:ext cx="5098713" cy="419543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965F30CE-9537-C041-91F0-1C5F9F4620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209" y="964219"/>
            <a:ext cx="8285604" cy="327025"/>
          </a:xfrm>
        </p:spPr>
        <p:txBody>
          <a:bodyPr/>
          <a:lstStyle>
            <a:lvl1pPr>
              <a:defRPr sz="2200" b="0" i="0" cap="none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8F964538-72CF-1B41-AF61-B9D16CFDE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787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Dark">
    <p:bg>
      <p:bgPr>
        <a:gradFill>
          <a:gsLst>
            <a:gs pos="100000">
              <a:schemeClr val="accent1">
                <a:lumMod val="50000"/>
              </a:schemeClr>
            </a:gs>
            <a:gs pos="38000">
              <a:schemeClr val="accent4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AS Logo">
            <a:extLst>
              <a:ext uri="{FF2B5EF4-FFF2-40B4-BE49-F238E27FC236}">
                <a16:creationId xmlns:a16="http://schemas.microsoft.com/office/drawing/2014/main" id="{54491E82-85C0-5A2C-F35D-CF9DB031FE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6"/>
            <a:ext cx="1297037" cy="750486"/>
          </a:xfrm>
          <a:prstGeom prst="rect">
            <a:avLst/>
          </a:prstGeom>
        </p:spPr>
      </p:pic>
      <p:sp>
        <p:nvSpPr>
          <p:cNvPr id="49" name="Slide Number Placeholder">
            <a:extLst>
              <a:ext uri="{FF2B5EF4-FFF2-40B4-BE49-F238E27FC236}">
                <a16:creationId xmlns:a16="http://schemas.microsoft.com/office/drawing/2014/main" id="{FD4A7EBD-9B90-9D49-AA4E-105827C53D7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8" name="Footer Placeholder 47">
            <a:extLst>
              <a:ext uri="{FF2B5EF4-FFF2-40B4-BE49-F238E27FC236}">
                <a16:creationId xmlns:a16="http://schemas.microsoft.com/office/drawing/2014/main" id="{0C5A946E-771D-ED45-B894-FB9F57A740B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AF766B3-593C-6E4B-B56A-E09198305BE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92887" y="1772233"/>
            <a:ext cx="5098713" cy="3699419"/>
          </a:xfr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Line">
            <a:extLst>
              <a:ext uri="{FF2B5EF4-FFF2-40B4-BE49-F238E27FC236}">
                <a16:creationId xmlns:a16="http://schemas.microsoft.com/office/drawing/2014/main" id="{A78AEFB6-479B-6943-86CA-F3A97E77C9A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089671" y="1799974"/>
            <a:ext cx="9144" cy="4197096"/>
          </a:xfrm>
          <a:custGeom>
            <a:avLst/>
            <a:gdLst>
              <a:gd name="connsiteX0" fmla="*/ 0 w 9144"/>
              <a:gd name="connsiteY0" fmla="*/ 0 h 356000"/>
              <a:gd name="connsiteX1" fmla="*/ 9144 w 9144"/>
              <a:gd name="connsiteY1" fmla="*/ 0 h 356000"/>
              <a:gd name="connsiteX2" fmla="*/ 9144 w 9144"/>
              <a:gd name="connsiteY2" fmla="*/ 356000 h 356000"/>
              <a:gd name="connsiteX3" fmla="*/ 0 w 9144"/>
              <a:gd name="connsiteY3" fmla="*/ 356000 h 3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" h="356000">
                <a:moveTo>
                  <a:pt x="0" y="0"/>
                </a:moveTo>
                <a:lnTo>
                  <a:pt x="9144" y="0"/>
                </a:lnTo>
                <a:lnTo>
                  <a:pt x="9144" y="356000"/>
                </a:lnTo>
                <a:lnTo>
                  <a:pt x="0" y="356000"/>
                </a:lnTo>
                <a:close/>
              </a:path>
            </a:pathLst>
          </a:custGeom>
          <a:solidFill>
            <a:schemeClr val="bg1">
              <a:alpha val="49907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DCFBC6A8-BF94-CD44-BFE0-43E0AF0607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6887" y="1772233"/>
            <a:ext cx="5098713" cy="4195430"/>
          </a:xfr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EB7B74AE-311E-994F-B193-025D7E2F5B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209" y="964219"/>
            <a:ext cx="7676955" cy="327025"/>
          </a:xfrm>
        </p:spPr>
        <p:txBody>
          <a:bodyPr/>
          <a:lstStyle>
            <a:lvl1pPr>
              <a:defRPr sz="2200" b="0" i="0" cap="none" baseline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8F964538-72CF-1B41-AF61-B9D16CFDE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0221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ooter Placeholder">
            <a:extLst>
              <a:ext uri="{FF2B5EF4-FFF2-40B4-BE49-F238E27FC236}">
                <a16:creationId xmlns:a16="http://schemas.microsoft.com/office/drawing/2014/main" id="{0C5A946E-771D-ED45-B894-FB9F57A740B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49" name="Slide Number Placeholder">
            <a:extLst>
              <a:ext uri="{FF2B5EF4-FFF2-40B4-BE49-F238E27FC236}">
                <a16:creationId xmlns:a16="http://schemas.microsoft.com/office/drawing/2014/main" id="{FD4A7EBD-9B90-9D49-AA4E-105827C53D7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CAS Logo">
            <a:extLst>
              <a:ext uri="{FF2B5EF4-FFF2-40B4-BE49-F238E27FC236}">
                <a16:creationId xmlns:a16="http://schemas.microsoft.com/office/drawing/2014/main" id="{6B43ADAB-6352-A205-006E-A7C5CF7C4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1F48F3C3-0934-0F4D-A4FA-6A8298FAB49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160204" y="1779853"/>
            <a:ext cx="3263382" cy="369179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Line 2">
            <a:extLst>
              <a:ext uri="{FF2B5EF4-FFF2-40B4-BE49-F238E27FC236}">
                <a16:creationId xmlns:a16="http://schemas.microsoft.com/office/drawing/2014/main" id="{80D806D5-7776-5C4F-B00C-A99D09DF075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68741" y="1807995"/>
            <a:ext cx="9144" cy="4197096"/>
          </a:xfrm>
          <a:custGeom>
            <a:avLst/>
            <a:gdLst>
              <a:gd name="connsiteX0" fmla="*/ 0 w 9144"/>
              <a:gd name="connsiteY0" fmla="*/ 0 h 356000"/>
              <a:gd name="connsiteX1" fmla="*/ 9144 w 9144"/>
              <a:gd name="connsiteY1" fmla="*/ 0 h 356000"/>
              <a:gd name="connsiteX2" fmla="*/ 9144 w 9144"/>
              <a:gd name="connsiteY2" fmla="*/ 356000 h 356000"/>
              <a:gd name="connsiteX3" fmla="*/ 0 w 9144"/>
              <a:gd name="connsiteY3" fmla="*/ 356000 h 3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" h="356000">
                <a:moveTo>
                  <a:pt x="0" y="0"/>
                </a:moveTo>
                <a:lnTo>
                  <a:pt x="9144" y="0"/>
                </a:lnTo>
                <a:lnTo>
                  <a:pt x="9144" y="356000"/>
                </a:lnTo>
                <a:lnTo>
                  <a:pt x="0" y="356000"/>
                </a:lnTo>
                <a:close/>
              </a:path>
            </a:pathLst>
          </a:custGeom>
          <a:solidFill>
            <a:schemeClr val="tx1">
              <a:alpha val="49907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c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AF766B3-593C-6E4B-B56A-E09198305BE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30953" y="1771832"/>
            <a:ext cx="3263382" cy="4232327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Line 1">
            <a:extLst>
              <a:ext uri="{FF2B5EF4-FFF2-40B4-BE49-F238E27FC236}">
                <a16:creationId xmlns:a16="http://schemas.microsoft.com/office/drawing/2014/main" id="{A78AEFB6-479B-6943-86CA-F3A97E77C9A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49116" y="1799974"/>
            <a:ext cx="9144" cy="4197096"/>
          </a:xfrm>
          <a:custGeom>
            <a:avLst/>
            <a:gdLst>
              <a:gd name="connsiteX0" fmla="*/ 0 w 9144"/>
              <a:gd name="connsiteY0" fmla="*/ 0 h 356000"/>
              <a:gd name="connsiteX1" fmla="*/ 9144 w 9144"/>
              <a:gd name="connsiteY1" fmla="*/ 0 h 356000"/>
              <a:gd name="connsiteX2" fmla="*/ 9144 w 9144"/>
              <a:gd name="connsiteY2" fmla="*/ 356000 h 356000"/>
              <a:gd name="connsiteX3" fmla="*/ 0 w 9144"/>
              <a:gd name="connsiteY3" fmla="*/ 356000 h 3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" h="356000">
                <a:moveTo>
                  <a:pt x="0" y="0"/>
                </a:moveTo>
                <a:lnTo>
                  <a:pt x="9144" y="0"/>
                </a:lnTo>
                <a:lnTo>
                  <a:pt x="9144" y="356000"/>
                </a:lnTo>
                <a:lnTo>
                  <a:pt x="0" y="356000"/>
                </a:lnTo>
                <a:close/>
              </a:path>
            </a:pathLst>
          </a:custGeom>
          <a:solidFill>
            <a:schemeClr val="tx1">
              <a:alpha val="49907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c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DCFBC6A8-BF94-CD44-BFE0-43E0AF0607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888" y="1771832"/>
            <a:ext cx="3266590" cy="4232327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Subtitle">
            <a:extLst>
              <a:ext uri="{FF2B5EF4-FFF2-40B4-BE49-F238E27FC236}">
                <a16:creationId xmlns:a16="http://schemas.microsoft.com/office/drawing/2014/main" id="{22443F08-4E61-F040-98DF-C241218781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209" y="964219"/>
            <a:ext cx="7676955" cy="327025"/>
          </a:xfrm>
        </p:spPr>
        <p:txBody>
          <a:bodyPr/>
          <a:lstStyle>
            <a:lvl1pPr>
              <a:defRPr sz="2200" b="0" i="0" cap="none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8F964538-72CF-1B41-AF61-B9D16CFDE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770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Dark">
    <p:bg>
      <p:bgPr>
        <a:gradFill>
          <a:gsLst>
            <a:gs pos="100000">
              <a:schemeClr val="accent1">
                <a:lumMod val="50000"/>
              </a:schemeClr>
            </a:gs>
            <a:gs pos="38000">
              <a:schemeClr val="accent4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ooter Placeholder">
            <a:extLst>
              <a:ext uri="{FF2B5EF4-FFF2-40B4-BE49-F238E27FC236}">
                <a16:creationId xmlns:a16="http://schemas.microsoft.com/office/drawing/2014/main" id="{0C5A946E-771D-ED45-B894-FB9F57A740B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vert="horz" lIns="0" tIns="0" rIns="0" bIns="0" rtlCol="0" anchor="ctr"/>
          <a:lstStyle>
            <a:lvl1pPr>
              <a:defRPr lang="en-US" smtClean="0">
                <a:solidFill>
                  <a:schemeClr val="bg1">
                    <a:alpha val="50198"/>
                  </a:schemeClr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49" name="Slide Number">
            <a:extLst>
              <a:ext uri="{FF2B5EF4-FFF2-40B4-BE49-F238E27FC236}">
                <a16:creationId xmlns:a16="http://schemas.microsoft.com/office/drawing/2014/main" id="{FD4A7EBD-9B90-9D49-AA4E-105827C53D7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vert="horz" lIns="0" tIns="0" rIns="0" bIns="0" rtlCol="0" anchor="ctr"/>
          <a:lstStyle>
            <a:lvl1pPr>
              <a:defRPr lang="en-US" smtClean="0">
                <a:solidFill>
                  <a:schemeClr val="bg1">
                    <a:alpha val="50198"/>
                  </a:schemeClr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CAS Logo">
            <a:extLst>
              <a:ext uri="{FF2B5EF4-FFF2-40B4-BE49-F238E27FC236}">
                <a16:creationId xmlns:a16="http://schemas.microsoft.com/office/drawing/2014/main" id="{7C482DD3-C5E5-C222-D8EF-7A9102ED57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6"/>
            <a:ext cx="1297037" cy="750486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1F48F3C3-0934-0F4D-A4FA-6A8298FAB49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160204" y="1779853"/>
            <a:ext cx="3263382" cy="3691799"/>
          </a:xfr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line 2">
            <a:extLst>
              <a:ext uri="{FF2B5EF4-FFF2-40B4-BE49-F238E27FC236}">
                <a16:creationId xmlns:a16="http://schemas.microsoft.com/office/drawing/2014/main" id="{80D806D5-7776-5C4F-B00C-A99D09DF075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68741" y="1807995"/>
            <a:ext cx="9144" cy="4197096"/>
          </a:xfrm>
          <a:custGeom>
            <a:avLst/>
            <a:gdLst>
              <a:gd name="connsiteX0" fmla="*/ 0 w 9144"/>
              <a:gd name="connsiteY0" fmla="*/ 0 h 356000"/>
              <a:gd name="connsiteX1" fmla="*/ 9144 w 9144"/>
              <a:gd name="connsiteY1" fmla="*/ 0 h 356000"/>
              <a:gd name="connsiteX2" fmla="*/ 9144 w 9144"/>
              <a:gd name="connsiteY2" fmla="*/ 356000 h 356000"/>
              <a:gd name="connsiteX3" fmla="*/ 0 w 9144"/>
              <a:gd name="connsiteY3" fmla="*/ 356000 h 3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" h="356000">
                <a:moveTo>
                  <a:pt x="0" y="0"/>
                </a:moveTo>
                <a:lnTo>
                  <a:pt x="9144" y="0"/>
                </a:lnTo>
                <a:lnTo>
                  <a:pt x="9144" y="356000"/>
                </a:lnTo>
                <a:lnTo>
                  <a:pt x="0" y="356000"/>
                </a:lnTo>
                <a:close/>
              </a:path>
            </a:pathLst>
          </a:custGeom>
          <a:solidFill>
            <a:schemeClr val="bg1">
              <a:alpha val="49907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c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AF766B3-593C-6E4B-B56A-E09198305BE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30953" y="1771832"/>
            <a:ext cx="3263382" cy="4232327"/>
          </a:xfr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line 1">
            <a:extLst>
              <a:ext uri="{FF2B5EF4-FFF2-40B4-BE49-F238E27FC236}">
                <a16:creationId xmlns:a16="http://schemas.microsoft.com/office/drawing/2014/main" id="{A78AEFB6-479B-6943-86CA-F3A97E77C9A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49116" y="1799974"/>
            <a:ext cx="9144" cy="4197096"/>
          </a:xfrm>
          <a:custGeom>
            <a:avLst/>
            <a:gdLst>
              <a:gd name="connsiteX0" fmla="*/ 0 w 9144"/>
              <a:gd name="connsiteY0" fmla="*/ 0 h 356000"/>
              <a:gd name="connsiteX1" fmla="*/ 9144 w 9144"/>
              <a:gd name="connsiteY1" fmla="*/ 0 h 356000"/>
              <a:gd name="connsiteX2" fmla="*/ 9144 w 9144"/>
              <a:gd name="connsiteY2" fmla="*/ 356000 h 356000"/>
              <a:gd name="connsiteX3" fmla="*/ 0 w 9144"/>
              <a:gd name="connsiteY3" fmla="*/ 356000 h 3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" h="356000">
                <a:moveTo>
                  <a:pt x="0" y="0"/>
                </a:moveTo>
                <a:lnTo>
                  <a:pt x="9144" y="0"/>
                </a:lnTo>
                <a:lnTo>
                  <a:pt x="9144" y="356000"/>
                </a:lnTo>
                <a:lnTo>
                  <a:pt x="0" y="356000"/>
                </a:lnTo>
                <a:close/>
              </a:path>
            </a:pathLst>
          </a:custGeom>
          <a:solidFill>
            <a:schemeClr val="bg1">
              <a:alpha val="49907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c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DCFBC6A8-BF94-CD44-BFE0-43E0AF0607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888" y="1771832"/>
            <a:ext cx="3266590" cy="4232327"/>
          </a:xfr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Subtitle">
            <a:extLst>
              <a:ext uri="{FF2B5EF4-FFF2-40B4-BE49-F238E27FC236}">
                <a16:creationId xmlns:a16="http://schemas.microsoft.com/office/drawing/2014/main" id="{FBCED76E-93EB-6149-A271-D89F1AFF04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209" y="964219"/>
            <a:ext cx="7676955" cy="327025"/>
          </a:xfrm>
        </p:spPr>
        <p:txBody>
          <a:bodyPr/>
          <a:lstStyle>
            <a:lvl1pPr>
              <a:defRPr sz="2200" b="0" i="0" cap="none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8F964538-72CF-1B41-AF61-B9D16CFDE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786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0C41EE6-1FE2-5141-B6A0-A9E493C6094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89DCAAA9-BF00-6341-B2CF-0F53B07CA9C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CAS Logo">
            <a:extLst>
              <a:ext uri="{FF2B5EF4-FFF2-40B4-BE49-F238E27FC236}">
                <a16:creationId xmlns:a16="http://schemas.microsoft.com/office/drawing/2014/main" id="{A7A88CF7-CF6E-D927-0930-4624778741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33" name="Picture Placeholder">
            <a:extLst>
              <a:ext uri="{FF2B5EF4-FFF2-40B4-BE49-F238E27FC236}">
                <a16:creationId xmlns:a16="http://schemas.microsoft.com/office/drawing/2014/main" id="{8F988854-0257-524F-B971-B312CA0ACCF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623544" y="0"/>
            <a:ext cx="4568456" cy="5715382"/>
          </a:xfrm>
          <a:custGeom>
            <a:avLst/>
            <a:gdLst>
              <a:gd name="connsiteX0" fmla="*/ 1954339 w 4568456"/>
              <a:gd name="connsiteY0" fmla="*/ 0 h 5715382"/>
              <a:gd name="connsiteX1" fmla="*/ 4568456 w 4568456"/>
              <a:gd name="connsiteY1" fmla="*/ 0 h 5715382"/>
              <a:gd name="connsiteX2" fmla="*/ 4568456 w 4568456"/>
              <a:gd name="connsiteY2" fmla="*/ 4615439 h 5715382"/>
              <a:gd name="connsiteX3" fmla="*/ 2657626 w 4568456"/>
              <a:gd name="connsiteY3" fmla="*/ 5715382 h 5715382"/>
              <a:gd name="connsiteX4" fmla="*/ 0 w 4568456"/>
              <a:gd name="connsiteY4" fmla="*/ 4185399 h 5715382"/>
              <a:gd name="connsiteX5" fmla="*/ 0 w 4568456"/>
              <a:gd name="connsiteY5" fmla="*/ 1125422 h 5715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68456" h="5715382">
                <a:moveTo>
                  <a:pt x="1954339" y="0"/>
                </a:moveTo>
                <a:lnTo>
                  <a:pt x="4568456" y="0"/>
                </a:lnTo>
                <a:lnTo>
                  <a:pt x="4568456" y="4615439"/>
                </a:lnTo>
                <a:lnTo>
                  <a:pt x="2657626" y="5715382"/>
                </a:lnTo>
                <a:lnTo>
                  <a:pt x="0" y="4185399"/>
                </a:lnTo>
                <a:lnTo>
                  <a:pt x="0" y="112542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3017520" anchor="ctr" anchorCtr="1">
            <a:noAutofit/>
          </a:bodyPr>
          <a:lstStyle/>
          <a:p>
            <a:r>
              <a:rPr lang="en-US"/>
              <a:t>drag and drop image here</a:t>
            </a:r>
          </a:p>
        </p:txBody>
      </p:sp>
      <p:sp>
        <p:nvSpPr>
          <p:cNvPr id="9" name="Text Placeholder">
            <a:extLst>
              <a:ext uri="{FF2B5EF4-FFF2-40B4-BE49-F238E27FC236}">
                <a16:creationId xmlns:a16="http://schemas.microsoft.com/office/drawing/2014/main" id="{DCFBC6A8-BF94-CD44-BFE0-43E0AF0607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6888" y="1772233"/>
            <a:ext cx="6090180" cy="419543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A6CBCC49-2FBE-9C4F-9994-F33F722473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210" y="964219"/>
            <a:ext cx="6371272" cy="327025"/>
          </a:xfrm>
        </p:spPr>
        <p:txBody>
          <a:bodyPr/>
          <a:lstStyle>
            <a:lvl1pPr>
              <a:defRPr sz="2200" b="0" i="0" cap="none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AF94E7A-E524-5D40-9F3F-45925674C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89" y="489252"/>
            <a:ext cx="6391592" cy="3283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801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Page Image Dark">
    <p:bg>
      <p:bgPr>
        <a:gradFill>
          <a:gsLst>
            <a:gs pos="100000">
              <a:schemeClr val="accent1">
                <a:lumMod val="50000"/>
              </a:schemeClr>
            </a:gs>
            <a:gs pos="38000">
              <a:schemeClr val="accent4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0C41EE6-1FE2-5141-B6A0-A9E493C6094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</a:t>
            </a:r>
            <a:r>
              <a:rPr lang="en-US">
                <a:solidFill>
                  <a:schemeClr val="bg1">
                    <a:alpha val="50198"/>
                  </a:schemeClr>
                </a:solidFill>
              </a:rPr>
              <a:t>2022 American Chemical Society. All rights reserved.</a:t>
            </a:r>
            <a:endParaRPr lang="en-US" sz="1100" b="0" i="0" kern="1200">
              <a:solidFill>
                <a:schemeClr val="bg1">
                  <a:alpha val="50198"/>
                </a:scheme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89DCAAA9-BF00-6341-B2CF-0F53B07CA9C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 lang="en-US" sz="1100" b="0" i="0" kern="1200" smtClean="0">
                <a:solidFill>
                  <a:schemeClr val="bg1">
                    <a:alpha val="50198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CAS Logo">
            <a:extLst>
              <a:ext uri="{FF2B5EF4-FFF2-40B4-BE49-F238E27FC236}">
                <a16:creationId xmlns:a16="http://schemas.microsoft.com/office/drawing/2014/main" id="{113C0ED1-26B8-FD01-7909-7B7E402786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6"/>
            <a:ext cx="1297037" cy="750486"/>
          </a:xfrm>
          <a:prstGeom prst="rect">
            <a:avLst/>
          </a:prstGeom>
        </p:spPr>
      </p:pic>
      <p:sp>
        <p:nvSpPr>
          <p:cNvPr id="33" name="Picture Placeholder">
            <a:extLst>
              <a:ext uri="{FF2B5EF4-FFF2-40B4-BE49-F238E27FC236}">
                <a16:creationId xmlns:a16="http://schemas.microsoft.com/office/drawing/2014/main" id="{8F988854-0257-524F-B971-B312CA0ACCF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623544" y="0"/>
            <a:ext cx="4568456" cy="5715382"/>
          </a:xfrm>
          <a:custGeom>
            <a:avLst/>
            <a:gdLst>
              <a:gd name="connsiteX0" fmla="*/ 1954339 w 4568456"/>
              <a:gd name="connsiteY0" fmla="*/ 0 h 5715382"/>
              <a:gd name="connsiteX1" fmla="*/ 4568456 w 4568456"/>
              <a:gd name="connsiteY1" fmla="*/ 0 h 5715382"/>
              <a:gd name="connsiteX2" fmla="*/ 4568456 w 4568456"/>
              <a:gd name="connsiteY2" fmla="*/ 4615439 h 5715382"/>
              <a:gd name="connsiteX3" fmla="*/ 2657626 w 4568456"/>
              <a:gd name="connsiteY3" fmla="*/ 5715382 h 5715382"/>
              <a:gd name="connsiteX4" fmla="*/ 0 w 4568456"/>
              <a:gd name="connsiteY4" fmla="*/ 4185399 h 5715382"/>
              <a:gd name="connsiteX5" fmla="*/ 0 w 4568456"/>
              <a:gd name="connsiteY5" fmla="*/ 1125422 h 5715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68456" h="5715382">
                <a:moveTo>
                  <a:pt x="1954339" y="0"/>
                </a:moveTo>
                <a:lnTo>
                  <a:pt x="4568456" y="0"/>
                </a:lnTo>
                <a:lnTo>
                  <a:pt x="4568456" y="4615439"/>
                </a:lnTo>
                <a:lnTo>
                  <a:pt x="2657626" y="5715382"/>
                </a:lnTo>
                <a:lnTo>
                  <a:pt x="0" y="4185399"/>
                </a:lnTo>
                <a:lnTo>
                  <a:pt x="0" y="112542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3017520" anchor="ctr" anchorCtr="1">
            <a:noAutofit/>
          </a:bodyPr>
          <a:lstStyle/>
          <a:p>
            <a:r>
              <a:rPr lang="en-US"/>
              <a:t>drag and drop image here</a:t>
            </a:r>
          </a:p>
        </p:txBody>
      </p:sp>
      <p:sp>
        <p:nvSpPr>
          <p:cNvPr id="9" name="Text Placeholder">
            <a:extLst>
              <a:ext uri="{FF2B5EF4-FFF2-40B4-BE49-F238E27FC236}">
                <a16:creationId xmlns:a16="http://schemas.microsoft.com/office/drawing/2014/main" id="{DCFBC6A8-BF94-CD44-BFE0-43E0AF0607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6888" y="1772233"/>
            <a:ext cx="6090180" cy="4195430"/>
          </a:xfr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A6CBCC49-2FBE-9C4F-9994-F33F722473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210" y="964219"/>
            <a:ext cx="6371272" cy="327025"/>
          </a:xfrm>
        </p:spPr>
        <p:txBody>
          <a:bodyPr/>
          <a:lstStyle>
            <a:lvl1pPr>
              <a:defRPr sz="2200" b="0" i="0" cap="none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AF94E7A-E524-5D40-9F3F-45925674C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89" y="489252"/>
            <a:ext cx="6391592" cy="3283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1671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0C41EE6-1FE2-5141-B6A0-A9E493C6094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6" name="Slide Number ">
            <a:extLst>
              <a:ext uri="{FF2B5EF4-FFF2-40B4-BE49-F238E27FC236}">
                <a16:creationId xmlns:a16="http://schemas.microsoft.com/office/drawing/2014/main" id="{89DCAAA9-BF00-6341-B2CF-0F53B07CA9C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CAS Logo">
            <a:extLst>
              <a:ext uri="{FF2B5EF4-FFF2-40B4-BE49-F238E27FC236}">
                <a16:creationId xmlns:a16="http://schemas.microsoft.com/office/drawing/2014/main" id="{B25DB0BA-48B9-B595-47C5-CA4FB8F921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2AB022D2-C3A3-9240-8905-6CAC8E794878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096000" y="-606"/>
            <a:ext cx="6096000" cy="6035395"/>
          </a:xfrm>
          <a:custGeom>
            <a:avLst/>
            <a:gdLst>
              <a:gd name="connsiteX0" fmla="*/ 0 w 6096000"/>
              <a:gd name="connsiteY0" fmla="*/ 0 h 6035395"/>
              <a:gd name="connsiteX1" fmla="*/ 6096000 w 6096000"/>
              <a:gd name="connsiteY1" fmla="*/ 0 h 6035395"/>
              <a:gd name="connsiteX2" fmla="*/ 6096000 w 6096000"/>
              <a:gd name="connsiteY2" fmla="*/ 4567667 h 6035395"/>
              <a:gd name="connsiteX3" fmla="*/ 3546250 w 6096000"/>
              <a:gd name="connsiteY3" fmla="*/ 6035395 h 6035395"/>
              <a:gd name="connsiteX4" fmla="*/ 0 w 6096000"/>
              <a:gd name="connsiteY4" fmla="*/ 3993835 h 6035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035395">
                <a:moveTo>
                  <a:pt x="0" y="0"/>
                </a:moveTo>
                <a:lnTo>
                  <a:pt x="6096000" y="0"/>
                </a:lnTo>
                <a:lnTo>
                  <a:pt x="6096000" y="4567667"/>
                </a:lnTo>
                <a:lnTo>
                  <a:pt x="3546250" y="6035395"/>
                </a:lnTo>
                <a:lnTo>
                  <a:pt x="0" y="399383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0" tIns="0" rIns="0" bIns="3017520" rtlCol="0" anchor="ctr" anchorCtr="1">
            <a:noAutofit/>
          </a:bodyPr>
          <a:lstStyle>
            <a:lvl1pPr>
              <a:defRPr lang="en-US"/>
            </a:lvl1pPr>
          </a:lstStyle>
          <a:p>
            <a:pPr lvl="0"/>
            <a:r>
              <a:rPr lang="en-US"/>
              <a:t>drag and drop image here</a:t>
            </a:r>
          </a:p>
        </p:txBody>
      </p:sp>
      <p:sp>
        <p:nvSpPr>
          <p:cNvPr id="9" name="Text Placeholder">
            <a:extLst>
              <a:ext uri="{FF2B5EF4-FFF2-40B4-BE49-F238E27FC236}">
                <a16:creationId xmlns:a16="http://schemas.microsoft.com/office/drawing/2014/main" id="{DCFBC6A8-BF94-CD44-BFE0-43E0AF0607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6887" y="1772233"/>
            <a:ext cx="4954789" cy="419543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E60C4850-3BDF-B547-AD4A-60A469C64C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210" y="964219"/>
            <a:ext cx="4954788" cy="327025"/>
          </a:xfrm>
        </p:spPr>
        <p:txBody>
          <a:bodyPr/>
          <a:lstStyle>
            <a:lvl1pPr>
              <a:defRPr sz="2200" b="0" i="0" cap="none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AF94E7A-E524-5D40-9F3F-45925674C4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89" y="489252"/>
            <a:ext cx="4954788" cy="328304"/>
          </a:xfrm>
        </p:spPr>
        <p:txBody>
          <a:bodyPr/>
          <a:lstStyle/>
          <a:p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04584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Image Dark">
    <p:bg>
      <p:bgPr>
        <a:gradFill>
          <a:gsLst>
            <a:gs pos="100000">
              <a:schemeClr val="accent1">
                <a:lumMod val="50000"/>
              </a:schemeClr>
            </a:gs>
            <a:gs pos="38000">
              <a:schemeClr val="accent4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">
            <a:extLst>
              <a:ext uri="{FF2B5EF4-FFF2-40B4-BE49-F238E27FC236}">
                <a16:creationId xmlns:a16="http://schemas.microsoft.com/office/drawing/2014/main" id="{70C41EE6-1FE2-5141-B6A0-A9E493C6094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89DCAAA9-BF00-6341-B2CF-0F53B07CA9C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CAS logo">
            <a:extLst>
              <a:ext uri="{FF2B5EF4-FFF2-40B4-BE49-F238E27FC236}">
                <a16:creationId xmlns:a16="http://schemas.microsoft.com/office/drawing/2014/main" id="{F1C20402-62BF-A7EA-2238-EDAF95C0CF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6"/>
            <a:ext cx="1297037" cy="750486"/>
          </a:xfrm>
          <a:prstGeom prst="rect">
            <a:avLst/>
          </a:prstGeom>
        </p:spPr>
      </p:pic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2AB022D2-C3A3-9240-8905-6CAC8E794878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096000" y="-606"/>
            <a:ext cx="6096000" cy="6035395"/>
          </a:xfrm>
          <a:custGeom>
            <a:avLst/>
            <a:gdLst>
              <a:gd name="connsiteX0" fmla="*/ 0 w 6096000"/>
              <a:gd name="connsiteY0" fmla="*/ 0 h 6035395"/>
              <a:gd name="connsiteX1" fmla="*/ 6096000 w 6096000"/>
              <a:gd name="connsiteY1" fmla="*/ 0 h 6035395"/>
              <a:gd name="connsiteX2" fmla="*/ 6096000 w 6096000"/>
              <a:gd name="connsiteY2" fmla="*/ 4567667 h 6035395"/>
              <a:gd name="connsiteX3" fmla="*/ 3546250 w 6096000"/>
              <a:gd name="connsiteY3" fmla="*/ 6035395 h 6035395"/>
              <a:gd name="connsiteX4" fmla="*/ 0 w 6096000"/>
              <a:gd name="connsiteY4" fmla="*/ 3993835 h 6035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035395">
                <a:moveTo>
                  <a:pt x="0" y="0"/>
                </a:moveTo>
                <a:lnTo>
                  <a:pt x="6096000" y="0"/>
                </a:lnTo>
                <a:lnTo>
                  <a:pt x="6096000" y="4567667"/>
                </a:lnTo>
                <a:lnTo>
                  <a:pt x="3546250" y="6035395"/>
                </a:lnTo>
                <a:lnTo>
                  <a:pt x="0" y="399383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0" tIns="0" rIns="0" bIns="3017520" rtlCol="0" anchor="ctr" anchorCtr="1">
            <a:noAutofit/>
          </a:bodyPr>
          <a:lstStyle>
            <a:lvl1pPr>
              <a:defRPr lang="en-US"/>
            </a:lvl1pPr>
          </a:lstStyle>
          <a:p>
            <a:pPr lvl="0"/>
            <a:r>
              <a:rPr lang="en-US"/>
              <a:t>drag and drop image here</a:t>
            </a:r>
          </a:p>
        </p:txBody>
      </p:sp>
      <p:sp>
        <p:nvSpPr>
          <p:cNvPr id="9" name="Text Placeholder">
            <a:extLst>
              <a:ext uri="{FF2B5EF4-FFF2-40B4-BE49-F238E27FC236}">
                <a16:creationId xmlns:a16="http://schemas.microsoft.com/office/drawing/2014/main" id="{DCFBC6A8-BF94-CD44-BFE0-43E0AF0607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6887" y="1772233"/>
            <a:ext cx="4954789" cy="4195430"/>
          </a:xfr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E60C4850-3BDF-B547-AD4A-60A469C64C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210" y="964219"/>
            <a:ext cx="4954788" cy="327025"/>
          </a:xfrm>
        </p:spPr>
        <p:txBody>
          <a:bodyPr/>
          <a:lstStyle>
            <a:lvl1pPr>
              <a:defRPr sz="2200" b="0" i="0" cap="none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AF94E7A-E524-5D40-9F3F-45925674C4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89" y="489252"/>
            <a:ext cx="4954788" cy="3283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32969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Divider 1">
    <p:bg>
      <p:bgPr>
        <a:gradFill>
          <a:gsLst>
            <a:gs pos="100000">
              <a:schemeClr val="accent1">
                <a:lumMod val="50000"/>
              </a:schemeClr>
            </a:gs>
            <a:gs pos="38000">
              <a:schemeClr val="accent4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">
            <a:extLst>
              <a:ext uri="{FF2B5EF4-FFF2-40B4-BE49-F238E27FC236}">
                <a16:creationId xmlns:a16="http://schemas.microsoft.com/office/drawing/2014/main" id="{18CC63EA-362B-084E-BA60-BFC283F2484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3" name="Slide Number ">
            <a:extLst>
              <a:ext uri="{FF2B5EF4-FFF2-40B4-BE49-F238E27FC236}">
                <a16:creationId xmlns:a16="http://schemas.microsoft.com/office/drawing/2014/main" id="{E747F164-25FF-5740-86FF-326D0BCF92F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CAS Logo">
            <a:extLst>
              <a:ext uri="{FF2B5EF4-FFF2-40B4-BE49-F238E27FC236}">
                <a16:creationId xmlns:a16="http://schemas.microsoft.com/office/drawing/2014/main" id="{3A66EFD1-D6E0-BBE3-5E5A-0E3159F089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6"/>
            <a:ext cx="1297037" cy="750486"/>
          </a:xfrm>
          <a:prstGeom prst="rect">
            <a:avLst/>
          </a:prstGeom>
        </p:spPr>
      </p:pic>
      <p:pic>
        <p:nvPicPr>
          <p:cNvPr id="5" name="Graphic">
            <a:extLst>
              <a:ext uri="{FF2B5EF4-FFF2-40B4-BE49-F238E27FC236}">
                <a16:creationId xmlns:a16="http://schemas.microsoft.com/office/drawing/2014/main" id="{3AD7216B-F390-0541-8BF0-0F541AEA10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8190" r="6459" b="101"/>
          <a:stretch/>
        </p:blipFill>
        <p:spPr>
          <a:xfrm>
            <a:off x="7226301" y="-1"/>
            <a:ext cx="4965699" cy="3887783"/>
          </a:xfrm>
          <a:prstGeom prst="rect">
            <a:avLst/>
          </a:prstGeom>
        </p:spPr>
      </p:pic>
      <p:sp>
        <p:nvSpPr>
          <p:cNvPr id="10" name="Subtitle">
            <a:extLst>
              <a:ext uri="{FF2B5EF4-FFF2-40B4-BE49-F238E27FC236}">
                <a16:creationId xmlns:a16="http://schemas.microsoft.com/office/drawing/2014/main" id="{37B48F9A-9639-1141-A449-5F189F1FFC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920" y="5029060"/>
            <a:ext cx="8304212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AA396950-9C72-A94E-84EC-D356EC00B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87" y="3429000"/>
            <a:ext cx="8304213" cy="1612449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cap="all" spc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89308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">
            <a:extLst>
              <a:ext uri="{FF2B5EF4-FFF2-40B4-BE49-F238E27FC236}">
                <a16:creationId xmlns:a16="http://schemas.microsoft.com/office/drawing/2014/main" id="{A2622A76-F858-FE4D-B433-639EC6D92B6B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636E709E-26A4-2240-8238-64AFA1F68EB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CAS Logo">
            <a:extLst>
              <a:ext uri="{FF2B5EF4-FFF2-40B4-BE49-F238E27FC236}">
                <a16:creationId xmlns:a16="http://schemas.microsoft.com/office/drawing/2014/main" id="{6124312B-A067-EEBF-E465-CC018FB186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49" name="Chart Placeholder">
            <a:extLst>
              <a:ext uri="{FF2B5EF4-FFF2-40B4-BE49-F238E27FC236}">
                <a16:creationId xmlns:a16="http://schemas.microsoft.com/office/drawing/2014/main" id="{ED15F0D9-3844-6B4F-8CE5-BA03BF46AA9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976938" y="489253"/>
            <a:ext cx="5717207" cy="5011896"/>
          </a:xfrm>
        </p:spPr>
        <p:txBody>
          <a:bodyPr bIns="822960" anchor="ctr" anchorCtr="1"/>
          <a:lstStyle/>
          <a:p>
            <a:endParaRPr lang="en-US"/>
          </a:p>
        </p:txBody>
      </p:sp>
      <p:sp>
        <p:nvSpPr>
          <p:cNvPr id="13" name="Text ">
            <a:extLst>
              <a:ext uri="{FF2B5EF4-FFF2-40B4-BE49-F238E27FC236}">
                <a16:creationId xmlns:a16="http://schemas.microsoft.com/office/drawing/2014/main" id="{8FE018A5-96A4-9C44-A9AF-B49484AA90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6888" y="1772233"/>
            <a:ext cx="5034645" cy="419543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ubtitle">
            <a:extLst>
              <a:ext uri="{FF2B5EF4-FFF2-40B4-BE49-F238E27FC236}">
                <a16:creationId xmlns:a16="http://schemas.microsoft.com/office/drawing/2014/main" id="{911D042B-F8CF-1A41-9339-05B46F3DA6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210" y="964219"/>
            <a:ext cx="5034646" cy="327025"/>
          </a:xfrm>
        </p:spPr>
        <p:txBody>
          <a:bodyPr/>
          <a:lstStyle>
            <a:lvl1pPr>
              <a:defRPr sz="2200" b="0" i="0" cap="none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D70BBA80-DD7F-5C44-BE45-13D0179D1B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88" y="489252"/>
            <a:ext cx="5034645" cy="328304"/>
          </a:xfrm>
        </p:spPr>
        <p:txBody>
          <a:bodyPr/>
          <a:lstStyle/>
          <a:p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08840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">
            <a:extLst>
              <a:ext uri="{FF2B5EF4-FFF2-40B4-BE49-F238E27FC236}">
                <a16:creationId xmlns:a16="http://schemas.microsoft.com/office/drawing/2014/main" id="{70C41EE6-1FE2-5141-B6A0-A9E493C6094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6" name="Slide Number ">
            <a:extLst>
              <a:ext uri="{FF2B5EF4-FFF2-40B4-BE49-F238E27FC236}">
                <a16:creationId xmlns:a16="http://schemas.microsoft.com/office/drawing/2014/main" id="{89DCAAA9-BF00-6341-B2CF-0F53B07CA9C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4" name="Sidebar graphic">
            <a:extLst>
              <a:ext uri="{FF2B5EF4-FFF2-40B4-BE49-F238E27FC236}">
                <a16:creationId xmlns:a16="http://schemas.microsoft.com/office/drawing/2014/main" id="{ABB6517D-D5A4-1C79-2231-0843CB0077CF}"/>
              </a:ext>
            </a:extLst>
          </p:cNvPr>
          <p:cNvGrpSpPr/>
          <p:nvPr userDrawn="1"/>
        </p:nvGrpSpPr>
        <p:grpSpPr>
          <a:xfrm>
            <a:off x="5432379" y="0"/>
            <a:ext cx="6759622" cy="6858001"/>
            <a:chOff x="5432379" y="0"/>
            <a:chExt cx="6759622" cy="6858001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B23A7C08-0D02-DEB1-49AD-38AE6B1A4AD8}"/>
                </a:ext>
              </a:extLst>
            </p:cNvPr>
            <p:cNvSpPr/>
            <p:nvPr userDrawn="1"/>
          </p:nvSpPr>
          <p:spPr>
            <a:xfrm>
              <a:off x="7623541" y="0"/>
              <a:ext cx="4568460" cy="6858000"/>
            </a:xfrm>
            <a:custGeom>
              <a:avLst/>
              <a:gdLst>
                <a:gd name="connsiteX0" fmla="*/ 1518276 w 4568460"/>
                <a:gd name="connsiteY0" fmla="*/ 0 h 6858000"/>
                <a:gd name="connsiteX1" fmla="*/ 4568460 w 4568460"/>
                <a:gd name="connsiteY1" fmla="*/ 0 h 6858000"/>
                <a:gd name="connsiteX2" fmla="*/ 4568460 w 4568460"/>
                <a:gd name="connsiteY2" fmla="*/ 6858000 h 6858000"/>
                <a:gd name="connsiteX3" fmla="*/ 1518273 w 4568460"/>
                <a:gd name="connsiteY3" fmla="*/ 6858000 h 6858000"/>
                <a:gd name="connsiteX4" fmla="*/ 0 w 4568460"/>
                <a:gd name="connsiteY4" fmla="*/ 5980500 h 6858000"/>
                <a:gd name="connsiteX5" fmla="*/ 0 w 4568460"/>
                <a:gd name="connsiteY5" fmla="*/ 87750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68460" h="6858000">
                  <a:moveTo>
                    <a:pt x="1518276" y="0"/>
                  </a:moveTo>
                  <a:lnTo>
                    <a:pt x="4568460" y="0"/>
                  </a:lnTo>
                  <a:lnTo>
                    <a:pt x="4568460" y="6858000"/>
                  </a:lnTo>
                  <a:lnTo>
                    <a:pt x="1518273" y="6858000"/>
                  </a:lnTo>
                  <a:lnTo>
                    <a:pt x="0" y="5980500"/>
                  </a:lnTo>
                  <a:lnTo>
                    <a:pt x="0" y="87750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F532BF1-8A2E-12A2-CC21-95A0B011506B}"/>
                </a:ext>
              </a:extLst>
            </p:cNvPr>
            <p:cNvGrpSpPr/>
            <p:nvPr userDrawn="1"/>
          </p:nvGrpSpPr>
          <p:grpSpPr>
            <a:xfrm>
              <a:off x="5432379" y="243856"/>
              <a:ext cx="6759621" cy="6614145"/>
              <a:chOff x="3057890" y="243856"/>
              <a:chExt cx="6759621" cy="6614145"/>
            </a:xfrm>
          </p:grpSpPr>
          <p:sp>
            <p:nvSpPr>
              <p:cNvPr id="19" name="Text Placeholder 8">
                <a:extLst>
                  <a:ext uri="{FF2B5EF4-FFF2-40B4-BE49-F238E27FC236}">
                    <a16:creationId xmlns:a16="http://schemas.microsoft.com/office/drawing/2014/main" id="{9F7D1800-F5C6-344E-BDB8-7624A276BCE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57890" y="5580658"/>
                <a:ext cx="4224310" cy="1277343"/>
              </a:xfrm>
              <a:custGeom>
                <a:avLst/>
                <a:gdLst>
                  <a:gd name="connsiteX0" fmla="*/ 2192735 w 4224310"/>
                  <a:gd name="connsiteY0" fmla="*/ 0 h 1277343"/>
                  <a:gd name="connsiteX1" fmla="*/ 4224310 w 4224310"/>
                  <a:gd name="connsiteY1" fmla="*/ 1173010 h 1277343"/>
                  <a:gd name="connsiteX2" fmla="*/ 4224310 w 4224310"/>
                  <a:gd name="connsiteY2" fmla="*/ 1277343 h 1277343"/>
                  <a:gd name="connsiteX3" fmla="*/ 4134977 w 4224310"/>
                  <a:gd name="connsiteY3" fmla="*/ 1277343 h 1277343"/>
                  <a:gd name="connsiteX4" fmla="*/ 4134977 w 4224310"/>
                  <a:gd name="connsiteY4" fmla="*/ 1224529 h 1277343"/>
                  <a:gd name="connsiteX5" fmla="*/ 2192735 w 4224310"/>
                  <a:gd name="connsiteY5" fmla="*/ 103165 h 1277343"/>
                  <a:gd name="connsiteX6" fmla="*/ 159153 w 4224310"/>
                  <a:gd name="connsiteY6" fmla="*/ 1277343 h 1277343"/>
                  <a:gd name="connsiteX7" fmla="*/ 0 w 4224310"/>
                  <a:gd name="connsiteY7" fmla="*/ 1277343 h 1277343"/>
                  <a:gd name="connsiteX8" fmla="*/ 0 w 4224310"/>
                  <a:gd name="connsiteY8" fmla="*/ 1265959 h 1277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24310" h="1277343">
                    <a:moveTo>
                      <a:pt x="2192735" y="0"/>
                    </a:moveTo>
                    <a:lnTo>
                      <a:pt x="4224310" y="1173010"/>
                    </a:lnTo>
                    <a:lnTo>
                      <a:pt x="4224310" y="1277343"/>
                    </a:lnTo>
                    <a:lnTo>
                      <a:pt x="4134977" y="1277343"/>
                    </a:lnTo>
                    <a:lnTo>
                      <a:pt x="4134977" y="1224529"/>
                    </a:lnTo>
                    <a:lnTo>
                      <a:pt x="2192735" y="103165"/>
                    </a:lnTo>
                    <a:lnTo>
                      <a:pt x="159153" y="1277343"/>
                    </a:lnTo>
                    <a:lnTo>
                      <a:pt x="0" y="1277343"/>
                    </a:lnTo>
                    <a:lnTo>
                      <a:pt x="0" y="1265959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20" name="Text Placeholder 9">
                <a:extLst>
                  <a:ext uri="{FF2B5EF4-FFF2-40B4-BE49-F238E27FC236}">
                    <a16:creationId xmlns:a16="http://schemas.microsoft.com/office/drawing/2014/main" id="{4A4A4689-CBAD-A3CE-7BCB-B843826C35A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49051" y="5683823"/>
                <a:ext cx="1943816" cy="1174177"/>
              </a:xfrm>
              <a:custGeom>
                <a:avLst/>
                <a:gdLst>
                  <a:gd name="connsiteX0" fmla="*/ 1574 w 1943816"/>
                  <a:gd name="connsiteY0" fmla="*/ 0 h 1174177"/>
                  <a:gd name="connsiteX1" fmla="*/ 1943816 w 1943816"/>
                  <a:gd name="connsiteY1" fmla="*/ 1121364 h 1174177"/>
                  <a:gd name="connsiteX2" fmla="*/ 1943816 w 1943816"/>
                  <a:gd name="connsiteY2" fmla="*/ 1174177 h 1174177"/>
                  <a:gd name="connsiteX3" fmla="*/ 1518273 w 1943816"/>
                  <a:gd name="connsiteY3" fmla="*/ 1174177 h 1174177"/>
                  <a:gd name="connsiteX4" fmla="*/ 0 w 1943816"/>
                  <a:gd name="connsiteY4" fmla="*/ 296677 h 1174177"/>
                  <a:gd name="connsiteX5" fmla="*/ 0 w 1943816"/>
                  <a:gd name="connsiteY5" fmla="*/ 909 h 1174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43816" h="1174177">
                    <a:moveTo>
                      <a:pt x="1574" y="0"/>
                    </a:moveTo>
                    <a:lnTo>
                      <a:pt x="1943816" y="1121364"/>
                    </a:lnTo>
                    <a:lnTo>
                      <a:pt x="1943816" y="1174177"/>
                    </a:lnTo>
                    <a:lnTo>
                      <a:pt x="1518273" y="1174177"/>
                    </a:lnTo>
                    <a:lnTo>
                      <a:pt x="0" y="296677"/>
                    </a:lnTo>
                    <a:lnTo>
                      <a:pt x="0" y="909"/>
                    </a:lnTo>
                    <a:close/>
                  </a:path>
                </a:pathLst>
              </a:custGeom>
              <a:solidFill>
                <a:schemeClr val="accent3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21" name="Text Placeholder 14">
                <a:extLst>
                  <a:ext uri="{FF2B5EF4-FFF2-40B4-BE49-F238E27FC236}">
                    <a16:creationId xmlns:a16="http://schemas.microsoft.com/office/drawing/2014/main" id="{E2554C46-77D3-848B-E28C-E83A706D088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73894" y="338664"/>
                <a:ext cx="886857" cy="930278"/>
              </a:xfrm>
              <a:custGeom>
                <a:avLst/>
                <a:gdLst>
                  <a:gd name="connsiteX0" fmla="*/ 607469 w 886857"/>
                  <a:gd name="connsiteY0" fmla="*/ 0 h 930278"/>
                  <a:gd name="connsiteX1" fmla="*/ 886857 w 886857"/>
                  <a:gd name="connsiteY1" fmla="*/ 161467 h 930278"/>
                  <a:gd name="connsiteX2" fmla="*/ 886857 w 886857"/>
                  <a:gd name="connsiteY2" fmla="*/ 674001 h 930278"/>
                  <a:gd name="connsiteX3" fmla="*/ 443418 w 886857"/>
                  <a:gd name="connsiteY3" fmla="*/ 930278 h 930278"/>
                  <a:gd name="connsiteX4" fmla="*/ 0 w 886857"/>
                  <a:gd name="connsiteY4" fmla="*/ 674001 h 930278"/>
                  <a:gd name="connsiteX5" fmla="*/ 0 w 886857"/>
                  <a:gd name="connsiteY5" fmla="*/ 351093 h 930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6857" h="930278">
                    <a:moveTo>
                      <a:pt x="607469" y="0"/>
                    </a:moveTo>
                    <a:lnTo>
                      <a:pt x="886857" y="161467"/>
                    </a:lnTo>
                    <a:lnTo>
                      <a:pt x="886857" y="674001"/>
                    </a:lnTo>
                    <a:lnTo>
                      <a:pt x="443418" y="930278"/>
                    </a:lnTo>
                    <a:lnTo>
                      <a:pt x="0" y="674001"/>
                    </a:lnTo>
                    <a:lnTo>
                      <a:pt x="0" y="351093"/>
                    </a:lnTo>
                    <a:close/>
                  </a:path>
                </a:pathLst>
              </a:custGeom>
              <a:solidFill>
                <a:schemeClr val="accent3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22" name="Text Placeholder 15">
                <a:extLst>
                  <a:ext uri="{FF2B5EF4-FFF2-40B4-BE49-F238E27FC236}">
                    <a16:creationId xmlns:a16="http://schemas.microsoft.com/office/drawing/2014/main" id="{AEA14D64-C116-E2EE-F0F8-7F1576D9281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73894" y="243856"/>
                <a:ext cx="607469" cy="445903"/>
              </a:xfrm>
              <a:custGeom>
                <a:avLst/>
                <a:gdLst>
                  <a:gd name="connsiteX0" fmla="*/ 443418 w 607469"/>
                  <a:gd name="connsiteY0" fmla="*/ 0 h 445903"/>
                  <a:gd name="connsiteX1" fmla="*/ 607469 w 607469"/>
                  <a:gd name="connsiteY1" fmla="*/ 94810 h 445903"/>
                  <a:gd name="connsiteX2" fmla="*/ 0 w 607469"/>
                  <a:gd name="connsiteY2" fmla="*/ 445903 h 445903"/>
                  <a:gd name="connsiteX3" fmla="*/ 0 w 607469"/>
                  <a:gd name="connsiteY3" fmla="*/ 256277 h 445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7469" h="445903">
                    <a:moveTo>
                      <a:pt x="443418" y="0"/>
                    </a:moveTo>
                    <a:lnTo>
                      <a:pt x="607469" y="94810"/>
                    </a:lnTo>
                    <a:lnTo>
                      <a:pt x="0" y="445903"/>
                    </a:lnTo>
                    <a:lnTo>
                      <a:pt x="0" y="256277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2"/>
                  </a:gs>
                  <a:gs pos="0">
                    <a:schemeClr val="accent1"/>
                  </a:gs>
                </a:gsLst>
                <a:lin ang="19800000" scaled="0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bg1">
                        <a:alpha val="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23" name="Text Placeholder 16">
                <a:extLst>
                  <a:ext uri="{FF2B5EF4-FFF2-40B4-BE49-F238E27FC236}">
                    <a16:creationId xmlns:a16="http://schemas.microsoft.com/office/drawing/2014/main" id="{155AFB96-491C-8C78-D7B6-D58C702D3308}"/>
                  </a:ext>
                </a:extLst>
              </p:cNvPr>
              <p:cNvSpPr txBox="1">
                <a:spLocks/>
              </p:cNvSpPr>
              <p:nvPr/>
            </p:nvSpPr>
            <p:spPr>
              <a:xfrm rot="7200000">
                <a:off x="4795754" y="1241324"/>
                <a:ext cx="532458" cy="558527"/>
              </a:xfrm>
              <a:custGeom>
                <a:avLst/>
                <a:gdLst>
                  <a:gd name="connsiteX0" fmla="*/ 607469 w 886857"/>
                  <a:gd name="connsiteY0" fmla="*/ 0 h 930278"/>
                  <a:gd name="connsiteX1" fmla="*/ 886857 w 886857"/>
                  <a:gd name="connsiteY1" fmla="*/ 161467 h 930278"/>
                  <a:gd name="connsiteX2" fmla="*/ 886857 w 886857"/>
                  <a:gd name="connsiteY2" fmla="*/ 674001 h 930278"/>
                  <a:gd name="connsiteX3" fmla="*/ 443418 w 886857"/>
                  <a:gd name="connsiteY3" fmla="*/ 930278 h 930278"/>
                  <a:gd name="connsiteX4" fmla="*/ 0 w 886857"/>
                  <a:gd name="connsiteY4" fmla="*/ 674001 h 930278"/>
                  <a:gd name="connsiteX5" fmla="*/ 0 w 886857"/>
                  <a:gd name="connsiteY5" fmla="*/ 351093 h 930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6857" h="930278">
                    <a:moveTo>
                      <a:pt x="607469" y="0"/>
                    </a:moveTo>
                    <a:lnTo>
                      <a:pt x="886857" y="161467"/>
                    </a:lnTo>
                    <a:lnTo>
                      <a:pt x="886857" y="674001"/>
                    </a:lnTo>
                    <a:lnTo>
                      <a:pt x="443418" y="930278"/>
                    </a:lnTo>
                    <a:lnTo>
                      <a:pt x="0" y="674001"/>
                    </a:lnTo>
                    <a:lnTo>
                      <a:pt x="0" y="351093"/>
                    </a:lnTo>
                    <a:close/>
                  </a:path>
                </a:pathLst>
              </a:custGeom>
              <a:gradFill>
                <a:gsLst>
                  <a:gs pos="2000">
                    <a:schemeClr val="accent1"/>
                  </a:gs>
                  <a:gs pos="100000">
                    <a:schemeClr val="accent4"/>
                  </a:gs>
                </a:gsLst>
                <a:lin ang="900000" scaled="0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bg1">
                        <a:alpha val="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25" name="Text Placeholder 17">
                <a:extLst>
                  <a:ext uri="{FF2B5EF4-FFF2-40B4-BE49-F238E27FC236}">
                    <a16:creationId xmlns:a16="http://schemas.microsoft.com/office/drawing/2014/main" id="{B342DE9B-3E87-764F-074D-9F9DEC4C42F9}"/>
                  </a:ext>
                </a:extLst>
              </p:cNvPr>
              <p:cNvSpPr txBox="1">
                <a:spLocks/>
              </p:cNvSpPr>
              <p:nvPr/>
            </p:nvSpPr>
            <p:spPr>
              <a:xfrm rot="7200000">
                <a:off x="5090586" y="1415988"/>
                <a:ext cx="364718" cy="267715"/>
              </a:xfrm>
              <a:custGeom>
                <a:avLst/>
                <a:gdLst>
                  <a:gd name="connsiteX0" fmla="*/ 443418 w 607469"/>
                  <a:gd name="connsiteY0" fmla="*/ 0 h 445903"/>
                  <a:gd name="connsiteX1" fmla="*/ 607469 w 607469"/>
                  <a:gd name="connsiteY1" fmla="*/ 94810 h 445903"/>
                  <a:gd name="connsiteX2" fmla="*/ 0 w 607469"/>
                  <a:gd name="connsiteY2" fmla="*/ 445903 h 445903"/>
                  <a:gd name="connsiteX3" fmla="*/ 0 w 607469"/>
                  <a:gd name="connsiteY3" fmla="*/ 256277 h 445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7469" h="445903">
                    <a:moveTo>
                      <a:pt x="443418" y="0"/>
                    </a:moveTo>
                    <a:lnTo>
                      <a:pt x="607469" y="94810"/>
                    </a:lnTo>
                    <a:lnTo>
                      <a:pt x="0" y="445903"/>
                    </a:lnTo>
                    <a:lnTo>
                      <a:pt x="0" y="256277"/>
                    </a:lnTo>
                    <a:close/>
                  </a:path>
                </a:pathLst>
              </a:custGeom>
              <a:solidFill>
                <a:schemeClr val="accent3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26" name="Text Placeholder 31">
                <a:extLst>
                  <a:ext uri="{FF2B5EF4-FFF2-40B4-BE49-F238E27FC236}">
                    <a16:creationId xmlns:a16="http://schemas.microsoft.com/office/drawing/2014/main" id="{800C1FB5-9C21-E1B3-A314-6B67582993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67846" y="4838700"/>
                <a:ext cx="2149665" cy="2019300"/>
              </a:xfrm>
              <a:custGeom>
                <a:avLst/>
                <a:gdLst>
                  <a:gd name="connsiteX0" fmla="*/ 3027896 w 3027896"/>
                  <a:gd name="connsiteY0" fmla="*/ 0 h 2844270"/>
                  <a:gd name="connsiteX1" fmla="*/ 3027896 w 3027896"/>
                  <a:gd name="connsiteY1" fmla="*/ 2844270 h 2844270"/>
                  <a:gd name="connsiteX2" fmla="*/ 0 w 3027896"/>
                  <a:gd name="connsiteY2" fmla="*/ 2844270 h 2844270"/>
                  <a:gd name="connsiteX3" fmla="*/ 0 w 3027896"/>
                  <a:gd name="connsiteY3" fmla="*/ 1750001 h 2844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27896" h="2844270">
                    <a:moveTo>
                      <a:pt x="3027896" y="0"/>
                    </a:moveTo>
                    <a:lnTo>
                      <a:pt x="3027896" y="2844270"/>
                    </a:lnTo>
                    <a:lnTo>
                      <a:pt x="0" y="2844270"/>
                    </a:lnTo>
                    <a:lnTo>
                      <a:pt x="0" y="1750001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bg1"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</p:grpSp>
      </p:grpSp>
      <p:pic>
        <p:nvPicPr>
          <p:cNvPr id="29" name="CAS logo">
            <a:extLst>
              <a:ext uri="{FF2B5EF4-FFF2-40B4-BE49-F238E27FC236}">
                <a16:creationId xmlns:a16="http://schemas.microsoft.com/office/drawing/2014/main" id="{872E51BB-E038-AC9B-F244-D5079DFA73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24" name="Sidebar text">
            <a:extLst>
              <a:ext uri="{FF2B5EF4-FFF2-40B4-BE49-F238E27FC236}">
                <a16:creationId xmlns:a16="http://schemas.microsoft.com/office/drawing/2014/main" id="{35099D05-23B0-E548-B288-F027B9B1057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174184" y="1772233"/>
            <a:ext cx="3517407" cy="3808425"/>
          </a:xfrm>
        </p:spPr>
        <p:txBody>
          <a:bodyPr/>
          <a:lstStyle>
            <a:lvl1pPr>
              <a:buClr>
                <a:schemeClr val="bg1"/>
              </a:buClr>
              <a:defRPr sz="2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DCFBC6A8-BF94-CD44-BFE0-43E0AF0607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6887" y="1772233"/>
            <a:ext cx="5843755" cy="419543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2AAE7251-257E-0D41-A7A0-36A52A29A4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209" y="964219"/>
            <a:ext cx="5823433" cy="327025"/>
          </a:xfrm>
        </p:spPr>
        <p:txBody>
          <a:bodyPr/>
          <a:lstStyle>
            <a:lvl1pPr>
              <a:defRPr sz="2200" b="0" i="0" cap="none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AF94E7A-E524-5D40-9F3F-45925674C4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89" y="489252"/>
            <a:ext cx="6615112" cy="328304"/>
          </a:xfrm>
        </p:spPr>
        <p:txBody>
          <a:bodyPr/>
          <a:lstStyle/>
          <a:p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18186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">
            <a:extLst>
              <a:ext uri="{FF2B5EF4-FFF2-40B4-BE49-F238E27FC236}">
                <a16:creationId xmlns:a16="http://schemas.microsoft.com/office/drawing/2014/main" id="{70C41EE6-1FE2-5141-B6A0-A9E493C6094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89DCAAA9-BF00-6341-B2CF-0F53B07CA9C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7" name="Sidebar graphic">
            <a:extLst>
              <a:ext uri="{FF2B5EF4-FFF2-40B4-BE49-F238E27FC236}">
                <a16:creationId xmlns:a16="http://schemas.microsoft.com/office/drawing/2014/main" id="{1DFE61FE-74F6-D97D-91D2-548C01272B76}"/>
              </a:ext>
            </a:extLst>
          </p:cNvPr>
          <p:cNvGrpSpPr/>
          <p:nvPr userDrawn="1"/>
        </p:nvGrpSpPr>
        <p:grpSpPr>
          <a:xfrm>
            <a:off x="5432379" y="0"/>
            <a:ext cx="6759622" cy="6858001"/>
            <a:chOff x="5432379" y="0"/>
            <a:chExt cx="6759622" cy="6858001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9B1C890-7D6D-1977-5072-BDF114D39E6F}"/>
                </a:ext>
              </a:extLst>
            </p:cNvPr>
            <p:cNvSpPr/>
            <p:nvPr userDrawn="1"/>
          </p:nvSpPr>
          <p:spPr>
            <a:xfrm>
              <a:off x="7623541" y="0"/>
              <a:ext cx="4568460" cy="6858000"/>
            </a:xfrm>
            <a:custGeom>
              <a:avLst/>
              <a:gdLst>
                <a:gd name="connsiteX0" fmla="*/ 1518276 w 4568460"/>
                <a:gd name="connsiteY0" fmla="*/ 0 h 6858000"/>
                <a:gd name="connsiteX1" fmla="*/ 4568460 w 4568460"/>
                <a:gd name="connsiteY1" fmla="*/ 0 h 6858000"/>
                <a:gd name="connsiteX2" fmla="*/ 4568460 w 4568460"/>
                <a:gd name="connsiteY2" fmla="*/ 6858000 h 6858000"/>
                <a:gd name="connsiteX3" fmla="*/ 1518273 w 4568460"/>
                <a:gd name="connsiteY3" fmla="*/ 6858000 h 6858000"/>
                <a:gd name="connsiteX4" fmla="*/ 0 w 4568460"/>
                <a:gd name="connsiteY4" fmla="*/ 5980500 h 6858000"/>
                <a:gd name="connsiteX5" fmla="*/ 0 w 4568460"/>
                <a:gd name="connsiteY5" fmla="*/ 87750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68460" h="6858000">
                  <a:moveTo>
                    <a:pt x="1518276" y="0"/>
                  </a:moveTo>
                  <a:lnTo>
                    <a:pt x="4568460" y="0"/>
                  </a:lnTo>
                  <a:lnTo>
                    <a:pt x="4568460" y="6858000"/>
                  </a:lnTo>
                  <a:lnTo>
                    <a:pt x="1518273" y="6858000"/>
                  </a:lnTo>
                  <a:lnTo>
                    <a:pt x="0" y="5980500"/>
                  </a:lnTo>
                  <a:lnTo>
                    <a:pt x="0" y="87750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6C15322-B066-0BB1-0C50-F603D34AB107}"/>
                </a:ext>
              </a:extLst>
            </p:cNvPr>
            <p:cNvGrpSpPr/>
            <p:nvPr userDrawn="1"/>
          </p:nvGrpSpPr>
          <p:grpSpPr>
            <a:xfrm>
              <a:off x="5432379" y="243856"/>
              <a:ext cx="6759621" cy="6614145"/>
              <a:chOff x="3057890" y="243856"/>
              <a:chExt cx="6759621" cy="6614145"/>
            </a:xfrm>
          </p:grpSpPr>
          <p:sp>
            <p:nvSpPr>
              <p:cNvPr id="23" name="Text Placeholder 8">
                <a:extLst>
                  <a:ext uri="{FF2B5EF4-FFF2-40B4-BE49-F238E27FC236}">
                    <a16:creationId xmlns:a16="http://schemas.microsoft.com/office/drawing/2014/main" id="{0B1E63E4-282B-773E-A90F-5D8F603A143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57890" y="5580658"/>
                <a:ext cx="4224310" cy="1277343"/>
              </a:xfrm>
              <a:custGeom>
                <a:avLst/>
                <a:gdLst>
                  <a:gd name="connsiteX0" fmla="*/ 2192735 w 4224310"/>
                  <a:gd name="connsiteY0" fmla="*/ 0 h 1277343"/>
                  <a:gd name="connsiteX1" fmla="*/ 4224310 w 4224310"/>
                  <a:gd name="connsiteY1" fmla="*/ 1173010 h 1277343"/>
                  <a:gd name="connsiteX2" fmla="*/ 4224310 w 4224310"/>
                  <a:gd name="connsiteY2" fmla="*/ 1277343 h 1277343"/>
                  <a:gd name="connsiteX3" fmla="*/ 4134977 w 4224310"/>
                  <a:gd name="connsiteY3" fmla="*/ 1277343 h 1277343"/>
                  <a:gd name="connsiteX4" fmla="*/ 4134977 w 4224310"/>
                  <a:gd name="connsiteY4" fmla="*/ 1224529 h 1277343"/>
                  <a:gd name="connsiteX5" fmla="*/ 2192735 w 4224310"/>
                  <a:gd name="connsiteY5" fmla="*/ 103165 h 1277343"/>
                  <a:gd name="connsiteX6" fmla="*/ 159153 w 4224310"/>
                  <a:gd name="connsiteY6" fmla="*/ 1277343 h 1277343"/>
                  <a:gd name="connsiteX7" fmla="*/ 0 w 4224310"/>
                  <a:gd name="connsiteY7" fmla="*/ 1277343 h 1277343"/>
                  <a:gd name="connsiteX8" fmla="*/ 0 w 4224310"/>
                  <a:gd name="connsiteY8" fmla="*/ 1265959 h 1277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24310" h="1277343">
                    <a:moveTo>
                      <a:pt x="2192735" y="0"/>
                    </a:moveTo>
                    <a:lnTo>
                      <a:pt x="4224310" y="1173010"/>
                    </a:lnTo>
                    <a:lnTo>
                      <a:pt x="4224310" y="1277343"/>
                    </a:lnTo>
                    <a:lnTo>
                      <a:pt x="4134977" y="1277343"/>
                    </a:lnTo>
                    <a:lnTo>
                      <a:pt x="4134977" y="1224529"/>
                    </a:lnTo>
                    <a:lnTo>
                      <a:pt x="2192735" y="103165"/>
                    </a:lnTo>
                    <a:lnTo>
                      <a:pt x="159153" y="1277343"/>
                    </a:lnTo>
                    <a:lnTo>
                      <a:pt x="0" y="1277343"/>
                    </a:lnTo>
                    <a:lnTo>
                      <a:pt x="0" y="1265959"/>
                    </a:lnTo>
                    <a:close/>
                  </a:path>
                </a:pathLst>
              </a:custGeom>
              <a:solidFill>
                <a:schemeClr val="accent1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lvl="0" indent="0" algn="ctr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sz="100" b="0" i="0"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233363" indent="-223838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b="0" i="0"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406400" indent="-173038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517525" indent="-111125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515938" indent="-114300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9pPr>
              </a:lstStyle>
              <a:p>
                <a:pPr lvl="0"/>
                <a:r>
                  <a:rPr lang="en-US"/>
                  <a:t> </a:t>
                </a:r>
              </a:p>
            </p:txBody>
          </p:sp>
          <p:sp>
            <p:nvSpPr>
              <p:cNvPr id="25" name="Text Placeholder 9">
                <a:extLst>
                  <a:ext uri="{FF2B5EF4-FFF2-40B4-BE49-F238E27FC236}">
                    <a16:creationId xmlns:a16="http://schemas.microsoft.com/office/drawing/2014/main" id="{340C2439-2F0E-1B27-8BA6-4869D2302F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49051" y="5683823"/>
                <a:ext cx="1943816" cy="1174177"/>
              </a:xfrm>
              <a:custGeom>
                <a:avLst/>
                <a:gdLst>
                  <a:gd name="connsiteX0" fmla="*/ 1574 w 1943816"/>
                  <a:gd name="connsiteY0" fmla="*/ 0 h 1174177"/>
                  <a:gd name="connsiteX1" fmla="*/ 1943816 w 1943816"/>
                  <a:gd name="connsiteY1" fmla="*/ 1121364 h 1174177"/>
                  <a:gd name="connsiteX2" fmla="*/ 1943816 w 1943816"/>
                  <a:gd name="connsiteY2" fmla="*/ 1174177 h 1174177"/>
                  <a:gd name="connsiteX3" fmla="*/ 1518273 w 1943816"/>
                  <a:gd name="connsiteY3" fmla="*/ 1174177 h 1174177"/>
                  <a:gd name="connsiteX4" fmla="*/ 0 w 1943816"/>
                  <a:gd name="connsiteY4" fmla="*/ 296677 h 1174177"/>
                  <a:gd name="connsiteX5" fmla="*/ 0 w 1943816"/>
                  <a:gd name="connsiteY5" fmla="*/ 909 h 1174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43816" h="1174177">
                    <a:moveTo>
                      <a:pt x="1574" y="0"/>
                    </a:moveTo>
                    <a:lnTo>
                      <a:pt x="1943816" y="1121364"/>
                    </a:lnTo>
                    <a:lnTo>
                      <a:pt x="1943816" y="1174177"/>
                    </a:lnTo>
                    <a:lnTo>
                      <a:pt x="1518273" y="1174177"/>
                    </a:lnTo>
                    <a:lnTo>
                      <a:pt x="0" y="296677"/>
                    </a:lnTo>
                    <a:lnTo>
                      <a:pt x="0" y="909"/>
                    </a:lnTo>
                    <a:close/>
                  </a:path>
                </a:pathLst>
              </a:custGeom>
              <a:solidFill>
                <a:schemeClr val="accent3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26" name="Text Placeholder 14">
                <a:extLst>
                  <a:ext uri="{FF2B5EF4-FFF2-40B4-BE49-F238E27FC236}">
                    <a16:creationId xmlns:a16="http://schemas.microsoft.com/office/drawing/2014/main" id="{C3152C50-E3D2-92DD-4F1C-9F822E457BA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73894" y="338664"/>
                <a:ext cx="886857" cy="930278"/>
              </a:xfrm>
              <a:custGeom>
                <a:avLst/>
                <a:gdLst>
                  <a:gd name="connsiteX0" fmla="*/ 607469 w 886857"/>
                  <a:gd name="connsiteY0" fmla="*/ 0 h 930278"/>
                  <a:gd name="connsiteX1" fmla="*/ 886857 w 886857"/>
                  <a:gd name="connsiteY1" fmla="*/ 161467 h 930278"/>
                  <a:gd name="connsiteX2" fmla="*/ 886857 w 886857"/>
                  <a:gd name="connsiteY2" fmla="*/ 674001 h 930278"/>
                  <a:gd name="connsiteX3" fmla="*/ 443418 w 886857"/>
                  <a:gd name="connsiteY3" fmla="*/ 930278 h 930278"/>
                  <a:gd name="connsiteX4" fmla="*/ 0 w 886857"/>
                  <a:gd name="connsiteY4" fmla="*/ 674001 h 930278"/>
                  <a:gd name="connsiteX5" fmla="*/ 0 w 886857"/>
                  <a:gd name="connsiteY5" fmla="*/ 351093 h 930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6857" h="930278">
                    <a:moveTo>
                      <a:pt x="607469" y="0"/>
                    </a:moveTo>
                    <a:lnTo>
                      <a:pt x="886857" y="161467"/>
                    </a:lnTo>
                    <a:lnTo>
                      <a:pt x="886857" y="674001"/>
                    </a:lnTo>
                    <a:lnTo>
                      <a:pt x="443418" y="930278"/>
                    </a:lnTo>
                    <a:lnTo>
                      <a:pt x="0" y="674001"/>
                    </a:lnTo>
                    <a:lnTo>
                      <a:pt x="0" y="351093"/>
                    </a:lnTo>
                    <a:close/>
                  </a:path>
                </a:pathLst>
              </a:custGeom>
              <a:solidFill>
                <a:schemeClr val="accent3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27" name="Text Placeholder 15">
                <a:extLst>
                  <a:ext uri="{FF2B5EF4-FFF2-40B4-BE49-F238E27FC236}">
                    <a16:creationId xmlns:a16="http://schemas.microsoft.com/office/drawing/2014/main" id="{0FA6FD08-D683-B399-5E80-94B850303A8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73894" y="243856"/>
                <a:ext cx="607469" cy="445903"/>
              </a:xfrm>
              <a:custGeom>
                <a:avLst/>
                <a:gdLst>
                  <a:gd name="connsiteX0" fmla="*/ 443418 w 607469"/>
                  <a:gd name="connsiteY0" fmla="*/ 0 h 445903"/>
                  <a:gd name="connsiteX1" fmla="*/ 607469 w 607469"/>
                  <a:gd name="connsiteY1" fmla="*/ 94810 h 445903"/>
                  <a:gd name="connsiteX2" fmla="*/ 0 w 607469"/>
                  <a:gd name="connsiteY2" fmla="*/ 445903 h 445903"/>
                  <a:gd name="connsiteX3" fmla="*/ 0 w 607469"/>
                  <a:gd name="connsiteY3" fmla="*/ 256277 h 445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7469" h="445903">
                    <a:moveTo>
                      <a:pt x="443418" y="0"/>
                    </a:moveTo>
                    <a:lnTo>
                      <a:pt x="607469" y="94810"/>
                    </a:lnTo>
                    <a:lnTo>
                      <a:pt x="0" y="445903"/>
                    </a:lnTo>
                    <a:lnTo>
                      <a:pt x="0" y="256277"/>
                    </a:lnTo>
                    <a:close/>
                  </a:path>
                </a:pathLst>
              </a:custGeom>
              <a:gradFill>
                <a:gsLst>
                  <a:gs pos="64000">
                    <a:schemeClr val="accent1"/>
                  </a:gs>
                  <a:gs pos="0">
                    <a:schemeClr val="accent4"/>
                  </a:gs>
                </a:gsLst>
                <a:lin ang="19800000" scaled="0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lvl="0" indent="0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sz="100" b="0" i="0">
                    <a:solidFill>
                      <a:schemeClr val="bg1">
                        <a:alpha val="0"/>
                      </a:schemeClr>
                    </a:solidFill>
                  </a:defRPr>
                </a:lvl1pPr>
                <a:lvl2pPr marL="233363" indent="-223838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b="0" i="0"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406400" indent="-173038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517525" indent="-111125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515938" indent="-114300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9pPr>
              </a:lstStyle>
              <a:p>
                <a:pPr lvl="0"/>
                <a:r>
                  <a:rPr lang="en-US"/>
                  <a:t> </a:t>
                </a:r>
              </a:p>
            </p:txBody>
          </p:sp>
          <p:sp>
            <p:nvSpPr>
              <p:cNvPr id="28" name="Text Placeholder 16">
                <a:extLst>
                  <a:ext uri="{FF2B5EF4-FFF2-40B4-BE49-F238E27FC236}">
                    <a16:creationId xmlns:a16="http://schemas.microsoft.com/office/drawing/2014/main" id="{8BB03BB1-3725-4291-9E21-6AC9C7A01F2D}"/>
                  </a:ext>
                </a:extLst>
              </p:cNvPr>
              <p:cNvSpPr txBox="1">
                <a:spLocks/>
              </p:cNvSpPr>
              <p:nvPr/>
            </p:nvSpPr>
            <p:spPr>
              <a:xfrm rot="7200000">
                <a:off x="4795754" y="1241324"/>
                <a:ext cx="532458" cy="558527"/>
              </a:xfrm>
              <a:custGeom>
                <a:avLst/>
                <a:gdLst>
                  <a:gd name="connsiteX0" fmla="*/ 607469 w 886857"/>
                  <a:gd name="connsiteY0" fmla="*/ 0 h 930278"/>
                  <a:gd name="connsiteX1" fmla="*/ 886857 w 886857"/>
                  <a:gd name="connsiteY1" fmla="*/ 161467 h 930278"/>
                  <a:gd name="connsiteX2" fmla="*/ 886857 w 886857"/>
                  <a:gd name="connsiteY2" fmla="*/ 674001 h 930278"/>
                  <a:gd name="connsiteX3" fmla="*/ 443418 w 886857"/>
                  <a:gd name="connsiteY3" fmla="*/ 930278 h 930278"/>
                  <a:gd name="connsiteX4" fmla="*/ 0 w 886857"/>
                  <a:gd name="connsiteY4" fmla="*/ 674001 h 930278"/>
                  <a:gd name="connsiteX5" fmla="*/ 0 w 886857"/>
                  <a:gd name="connsiteY5" fmla="*/ 351093 h 930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6857" h="930278">
                    <a:moveTo>
                      <a:pt x="607469" y="0"/>
                    </a:moveTo>
                    <a:lnTo>
                      <a:pt x="886857" y="161467"/>
                    </a:lnTo>
                    <a:lnTo>
                      <a:pt x="886857" y="674001"/>
                    </a:lnTo>
                    <a:lnTo>
                      <a:pt x="443418" y="930278"/>
                    </a:lnTo>
                    <a:lnTo>
                      <a:pt x="0" y="674001"/>
                    </a:lnTo>
                    <a:lnTo>
                      <a:pt x="0" y="351093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2"/>
                  </a:gs>
                  <a:gs pos="0">
                    <a:schemeClr val="accent1"/>
                  </a:gs>
                </a:gsLst>
                <a:lin ang="900000" scaled="0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lvl="0" indent="0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sz="100" b="0" i="0">
                    <a:solidFill>
                      <a:schemeClr val="bg1">
                        <a:alpha val="0"/>
                      </a:schemeClr>
                    </a:solidFill>
                  </a:defRPr>
                </a:lvl1pPr>
                <a:lvl2pPr marL="233363" indent="-223838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b="0" i="0"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406400" indent="-173038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517525" indent="-111125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515938" indent="-114300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9pPr>
              </a:lstStyle>
              <a:p>
                <a:pPr lvl="0"/>
                <a:r>
                  <a:rPr lang="en-US"/>
                  <a:t> </a:t>
                </a:r>
              </a:p>
            </p:txBody>
          </p:sp>
          <p:sp>
            <p:nvSpPr>
              <p:cNvPr id="29" name="Text Placeholder 17">
                <a:extLst>
                  <a:ext uri="{FF2B5EF4-FFF2-40B4-BE49-F238E27FC236}">
                    <a16:creationId xmlns:a16="http://schemas.microsoft.com/office/drawing/2014/main" id="{40F8EDDE-89AB-D1CF-6624-AFEC8310F841}"/>
                  </a:ext>
                </a:extLst>
              </p:cNvPr>
              <p:cNvSpPr txBox="1">
                <a:spLocks/>
              </p:cNvSpPr>
              <p:nvPr/>
            </p:nvSpPr>
            <p:spPr>
              <a:xfrm rot="7200000">
                <a:off x="5090586" y="1415988"/>
                <a:ext cx="364718" cy="267715"/>
              </a:xfrm>
              <a:custGeom>
                <a:avLst/>
                <a:gdLst>
                  <a:gd name="connsiteX0" fmla="*/ 443418 w 607469"/>
                  <a:gd name="connsiteY0" fmla="*/ 0 h 445903"/>
                  <a:gd name="connsiteX1" fmla="*/ 607469 w 607469"/>
                  <a:gd name="connsiteY1" fmla="*/ 94810 h 445903"/>
                  <a:gd name="connsiteX2" fmla="*/ 0 w 607469"/>
                  <a:gd name="connsiteY2" fmla="*/ 445903 h 445903"/>
                  <a:gd name="connsiteX3" fmla="*/ 0 w 607469"/>
                  <a:gd name="connsiteY3" fmla="*/ 256277 h 445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7469" h="445903">
                    <a:moveTo>
                      <a:pt x="443418" y="0"/>
                    </a:moveTo>
                    <a:lnTo>
                      <a:pt x="607469" y="94810"/>
                    </a:lnTo>
                    <a:lnTo>
                      <a:pt x="0" y="445903"/>
                    </a:lnTo>
                    <a:lnTo>
                      <a:pt x="0" y="256277"/>
                    </a:lnTo>
                    <a:close/>
                  </a:path>
                </a:pathLst>
              </a:custGeom>
              <a:solidFill>
                <a:schemeClr val="accent3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30" name="Text Placeholder 31">
                <a:extLst>
                  <a:ext uri="{FF2B5EF4-FFF2-40B4-BE49-F238E27FC236}">
                    <a16:creationId xmlns:a16="http://schemas.microsoft.com/office/drawing/2014/main" id="{AFB49711-BB88-6760-31D5-F273E798E67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67846" y="4838700"/>
                <a:ext cx="2149665" cy="2019300"/>
              </a:xfrm>
              <a:custGeom>
                <a:avLst/>
                <a:gdLst>
                  <a:gd name="connsiteX0" fmla="*/ 3027896 w 3027896"/>
                  <a:gd name="connsiteY0" fmla="*/ 0 h 2844270"/>
                  <a:gd name="connsiteX1" fmla="*/ 3027896 w 3027896"/>
                  <a:gd name="connsiteY1" fmla="*/ 2844270 h 2844270"/>
                  <a:gd name="connsiteX2" fmla="*/ 0 w 3027896"/>
                  <a:gd name="connsiteY2" fmla="*/ 2844270 h 2844270"/>
                  <a:gd name="connsiteX3" fmla="*/ 0 w 3027896"/>
                  <a:gd name="connsiteY3" fmla="*/ 1750001 h 2844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27896" h="2844270">
                    <a:moveTo>
                      <a:pt x="3027896" y="0"/>
                    </a:moveTo>
                    <a:lnTo>
                      <a:pt x="3027896" y="2844270"/>
                    </a:lnTo>
                    <a:lnTo>
                      <a:pt x="0" y="2844270"/>
                    </a:lnTo>
                    <a:lnTo>
                      <a:pt x="0" y="1750001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bg1"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</p:grpSp>
      </p:grpSp>
      <p:pic>
        <p:nvPicPr>
          <p:cNvPr id="31" name="CAS logo">
            <a:extLst>
              <a:ext uri="{FF2B5EF4-FFF2-40B4-BE49-F238E27FC236}">
                <a16:creationId xmlns:a16="http://schemas.microsoft.com/office/drawing/2014/main" id="{5EA0F8BA-D480-D2D4-332E-EE1832197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24" name="Sidebar text">
            <a:extLst>
              <a:ext uri="{FF2B5EF4-FFF2-40B4-BE49-F238E27FC236}">
                <a16:creationId xmlns:a16="http://schemas.microsoft.com/office/drawing/2014/main" id="{35099D05-23B0-E548-B288-F027B9B1057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174184" y="1772233"/>
            <a:ext cx="3517407" cy="3808425"/>
          </a:xfrm>
        </p:spPr>
        <p:txBody>
          <a:bodyPr/>
          <a:lstStyle>
            <a:lvl1pPr>
              <a:buClr>
                <a:schemeClr val="bg1"/>
              </a:buClr>
              <a:defRPr sz="2200">
                <a:solidFill>
                  <a:schemeClr val="accent4"/>
                </a:solidFill>
              </a:defRPr>
            </a:lvl1pPr>
            <a:lvl2pPr>
              <a:buClr>
                <a:schemeClr val="accent4"/>
              </a:buClr>
              <a:defRPr sz="2000">
                <a:solidFill>
                  <a:schemeClr val="accent4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accent4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accent4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">
            <a:extLst>
              <a:ext uri="{FF2B5EF4-FFF2-40B4-BE49-F238E27FC236}">
                <a16:creationId xmlns:a16="http://schemas.microsoft.com/office/drawing/2014/main" id="{DCFBC6A8-BF94-CD44-BFE0-43E0AF0607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6887" y="1772233"/>
            <a:ext cx="5843755" cy="419543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08E9AA76-3697-0D45-A1B2-F55C8AA9E7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209" y="964219"/>
            <a:ext cx="5823433" cy="327025"/>
          </a:xfrm>
        </p:spPr>
        <p:txBody>
          <a:bodyPr/>
          <a:lstStyle>
            <a:lvl1pPr>
              <a:defRPr sz="2200" b="0" i="0" cap="none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AF94E7A-E524-5D40-9F3F-45925674C4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89" y="489252"/>
            <a:ext cx="6615112" cy="328304"/>
          </a:xfrm>
        </p:spPr>
        <p:txBody>
          <a:bodyPr/>
          <a:lstStyle/>
          <a:p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0396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">
            <a:extLst>
              <a:ext uri="{FF2B5EF4-FFF2-40B4-BE49-F238E27FC236}">
                <a16:creationId xmlns:a16="http://schemas.microsoft.com/office/drawing/2014/main" id="{70C41EE6-1FE2-5141-B6A0-A9E493C6094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89DCAAA9-BF00-6341-B2CF-0F53B07CA9C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BB6517D-D5A4-1C79-2231-0843CB0077CF}"/>
              </a:ext>
            </a:extLst>
          </p:cNvPr>
          <p:cNvGrpSpPr/>
          <p:nvPr userDrawn="1"/>
        </p:nvGrpSpPr>
        <p:grpSpPr>
          <a:xfrm>
            <a:off x="5432379" y="0"/>
            <a:ext cx="6759622" cy="6858001"/>
            <a:chOff x="5432379" y="0"/>
            <a:chExt cx="6759622" cy="6858001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B23A7C08-0D02-DEB1-49AD-38AE6B1A4AD8}"/>
                </a:ext>
              </a:extLst>
            </p:cNvPr>
            <p:cNvSpPr/>
            <p:nvPr userDrawn="1"/>
          </p:nvSpPr>
          <p:spPr>
            <a:xfrm>
              <a:off x="7623541" y="0"/>
              <a:ext cx="4568460" cy="6858000"/>
            </a:xfrm>
            <a:custGeom>
              <a:avLst/>
              <a:gdLst>
                <a:gd name="connsiteX0" fmla="*/ 1518276 w 4568460"/>
                <a:gd name="connsiteY0" fmla="*/ 0 h 6858000"/>
                <a:gd name="connsiteX1" fmla="*/ 4568460 w 4568460"/>
                <a:gd name="connsiteY1" fmla="*/ 0 h 6858000"/>
                <a:gd name="connsiteX2" fmla="*/ 4568460 w 4568460"/>
                <a:gd name="connsiteY2" fmla="*/ 6858000 h 6858000"/>
                <a:gd name="connsiteX3" fmla="*/ 1518273 w 4568460"/>
                <a:gd name="connsiteY3" fmla="*/ 6858000 h 6858000"/>
                <a:gd name="connsiteX4" fmla="*/ 0 w 4568460"/>
                <a:gd name="connsiteY4" fmla="*/ 5980500 h 6858000"/>
                <a:gd name="connsiteX5" fmla="*/ 0 w 4568460"/>
                <a:gd name="connsiteY5" fmla="*/ 87750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68460" h="6858000">
                  <a:moveTo>
                    <a:pt x="1518276" y="0"/>
                  </a:moveTo>
                  <a:lnTo>
                    <a:pt x="4568460" y="0"/>
                  </a:lnTo>
                  <a:lnTo>
                    <a:pt x="4568460" y="6858000"/>
                  </a:lnTo>
                  <a:lnTo>
                    <a:pt x="1518273" y="6858000"/>
                  </a:lnTo>
                  <a:lnTo>
                    <a:pt x="0" y="5980500"/>
                  </a:lnTo>
                  <a:lnTo>
                    <a:pt x="0" y="87750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F532BF1-8A2E-12A2-CC21-95A0B011506B}"/>
                </a:ext>
              </a:extLst>
            </p:cNvPr>
            <p:cNvGrpSpPr/>
            <p:nvPr userDrawn="1"/>
          </p:nvGrpSpPr>
          <p:grpSpPr>
            <a:xfrm>
              <a:off x="5432379" y="243856"/>
              <a:ext cx="6759621" cy="6614145"/>
              <a:chOff x="3057890" y="243856"/>
              <a:chExt cx="6759621" cy="6614145"/>
            </a:xfrm>
          </p:grpSpPr>
          <p:sp>
            <p:nvSpPr>
              <p:cNvPr id="19" name="Text Placeholder 8">
                <a:extLst>
                  <a:ext uri="{FF2B5EF4-FFF2-40B4-BE49-F238E27FC236}">
                    <a16:creationId xmlns:a16="http://schemas.microsoft.com/office/drawing/2014/main" id="{9F7D1800-F5C6-344E-BDB8-7624A276BCE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57890" y="5580658"/>
                <a:ext cx="4224310" cy="1277343"/>
              </a:xfrm>
              <a:custGeom>
                <a:avLst/>
                <a:gdLst>
                  <a:gd name="connsiteX0" fmla="*/ 2192735 w 4224310"/>
                  <a:gd name="connsiteY0" fmla="*/ 0 h 1277343"/>
                  <a:gd name="connsiteX1" fmla="*/ 4224310 w 4224310"/>
                  <a:gd name="connsiteY1" fmla="*/ 1173010 h 1277343"/>
                  <a:gd name="connsiteX2" fmla="*/ 4224310 w 4224310"/>
                  <a:gd name="connsiteY2" fmla="*/ 1277343 h 1277343"/>
                  <a:gd name="connsiteX3" fmla="*/ 4134977 w 4224310"/>
                  <a:gd name="connsiteY3" fmla="*/ 1277343 h 1277343"/>
                  <a:gd name="connsiteX4" fmla="*/ 4134977 w 4224310"/>
                  <a:gd name="connsiteY4" fmla="*/ 1224529 h 1277343"/>
                  <a:gd name="connsiteX5" fmla="*/ 2192735 w 4224310"/>
                  <a:gd name="connsiteY5" fmla="*/ 103165 h 1277343"/>
                  <a:gd name="connsiteX6" fmla="*/ 159153 w 4224310"/>
                  <a:gd name="connsiteY6" fmla="*/ 1277343 h 1277343"/>
                  <a:gd name="connsiteX7" fmla="*/ 0 w 4224310"/>
                  <a:gd name="connsiteY7" fmla="*/ 1277343 h 1277343"/>
                  <a:gd name="connsiteX8" fmla="*/ 0 w 4224310"/>
                  <a:gd name="connsiteY8" fmla="*/ 1265959 h 1277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24310" h="1277343">
                    <a:moveTo>
                      <a:pt x="2192735" y="0"/>
                    </a:moveTo>
                    <a:lnTo>
                      <a:pt x="4224310" y="1173010"/>
                    </a:lnTo>
                    <a:lnTo>
                      <a:pt x="4224310" y="1277343"/>
                    </a:lnTo>
                    <a:lnTo>
                      <a:pt x="4134977" y="1277343"/>
                    </a:lnTo>
                    <a:lnTo>
                      <a:pt x="4134977" y="1224529"/>
                    </a:lnTo>
                    <a:lnTo>
                      <a:pt x="2192735" y="103165"/>
                    </a:lnTo>
                    <a:lnTo>
                      <a:pt x="159153" y="1277343"/>
                    </a:lnTo>
                    <a:lnTo>
                      <a:pt x="0" y="1277343"/>
                    </a:lnTo>
                    <a:lnTo>
                      <a:pt x="0" y="1265959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20" name="Text Placeholder 9">
                <a:extLst>
                  <a:ext uri="{FF2B5EF4-FFF2-40B4-BE49-F238E27FC236}">
                    <a16:creationId xmlns:a16="http://schemas.microsoft.com/office/drawing/2014/main" id="{4A4A4689-CBAD-A3CE-7BCB-B843826C35A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49051" y="5683823"/>
                <a:ext cx="1943816" cy="1174177"/>
              </a:xfrm>
              <a:custGeom>
                <a:avLst/>
                <a:gdLst>
                  <a:gd name="connsiteX0" fmla="*/ 1574 w 1943816"/>
                  <a:gd name="connsiteY0" fmla="*/ 0 h 1174177"/>
                  <a:gd name="connsiteX1" fmla="*/ 1943816 w 1943816"/>
                  <a:gd name="connsiteY1" fmla="*/ 1121364 h 1174177"/>
                  <a:gd name="connsiteX2" fmla="*/ 1943816 w 1943816"/>
                  <a:gd name="connsiteY2" fmla="*/ 1174177 h 1174177"/>
                  <a:gd name="connsiteX3" fmla="*/ 1518273 w 1943816"/>
                  <a:gd name="connsiteY3" fmla="*/ 1174177 h 1174177"/>
                  <a:gd name="connsiteX4" fmla="*/ 0 w 1943816"/>
                  <a:gd name="connsiteY4" fmla="*/ 296677 h 1174177"/>
                  <a:gd name="connsiteX5" fmla="*/ 0 w 1943816"/>
                  <a:gd name="connsiteY5" fmla="*/ 909 h 1174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43816" h="1174177">
                    <a:moveTo>
                      <a:pt x="1574" y="0"/>
                    </a:moveTo>
                    <a:lnTo>
                      <a:pt x="1943816" y="1121364"/>
                    </a:lnTo>
                    <a:lnTo>
                      <a:pt x="1943816" y="1174177"/>
                    </a:lnTo>
                    <a:lnTo>
                      <a:pt x="1518273" y="1174177"/>
                    </a:lnTo>
                    <a:lnTo>
                      <a:pt x="0" y="296677"/>
                    </a:lnTo>
                    <a:lnTo>
                      <a:pt x="0" y="909"/>
                    </a:lnTo>
                    <a:close/>
                  </a:path>
                </a:pathLst>
              </a:custGeom>
              <a:solidFill>
                <a:schemeClr val="accent3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21" name="Text Placeholder 14">
                <a:extLst>
                  <a:ext uri="{FF2B5EF4-FFF2-40B4-BE49-F238E27FC236}">
                    <a16:creationId xmlns:a16="http://schemas.microsoft.com/office/drawing/2014/main" id="{E2554C46-77D3-848B-E28C-E83A706D088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73894" y="338664"/>
                <a:ext cx="886857" cy="930278"/>
              </a:xfrm>
              <a:custGeom>
                <a:avLst/>
                <a:gdLst>
                  <a:gd name="connsiteX0" fmla="*/ 607469 w 886857"/>
                  <a:gd name="connsiteY0" fmla="*/ 0 h 930278"/>
                  <a:gd name="connsiteX1" fmla="*/ 886857 w 886857"/>
                  <a:gd name="connsiteY1" fmla="*/ 161467 h 930278"/>
                  <a:gd name="connsiteX2" fmla="*/ 886857 w 886857"/>
                  <a:gd name="connsiteY2" fmla="*/ 674001 h 930278"/>
                  <a:gd name="connsiteX3" fmla="*/ 443418 w 886857"/>
                  <a:gd name="connsiteY3" fmla="*/ 930278 h 930278"/>
                  <a:gd name="connsiteX4" fmla="*/ 0 w 886857"/>
                  <a:gd name="connsiteY4" fmla="*/ 674001 h 930278"/>
                  <a:gd name="connsiteX5" fmla="*/ 0 w 886857"/>
                  <a:gd name="connsiteY5" fmla="*/ 351093 h 930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6857" h="930278">
                    <a:moveTo>
                      <a:pt x="607469" y="0"/>
                    </a:moveTo>
                    <a:lnTo>
                      <a:pt x="886857" y="161467"/>
                    </a:lnTo>
                    <a:lnTo>
                      <a:pt x="886857" y="674001"/>
                    </a:lnTo>
                    <a:lnTo>
                      <a:pt x="443418" y="930278"/>
                    </a:lnTo>
                    <a:lnTo>
                      <a:pt x="0" y="674001"/>
                    </a:lnTo>
                    <a:lnTo>
                      <a:pt x="0" y="351093"/>
                    </a:lnTo>
                    <a:close/>
                  </a:path>
                </a:pathLst>
              </a:custGeom>
              <a:solidFill>
                <a:schemeClr val="accent3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22" name="Text Placeholder 15">
                <a:extLst>
                  <a:ext uri="{FF2B5EF4-FFF2-40B4-BE49-F238E27FC236}">
                    <a16:creationId xmlns:a16="http://schemas.microsoft.com/office/drawing/2014/main" id="{AEA14D64-C116-E2EE-F0F8-7F1576D9281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73894" y="243856"/>
                <a:ext cx="607469" cy="445903"/>
              </a:xfrm>
              <a:custGeom>
                <a:avLst/>
                <a:gdLst>
                  <a:gd name="connsiteX0" fmla="*/ 443418 w 607469"/>
                  <a:gd name="connsiteY0" fmla="*/ 0 h 445903"/>
                  <a:gd name="connsiteX1" fmla="*/ 607469 w 607469"/>
                  <a:gd name="connsiteY1" fmla="*/ 94810 h 445903"/>
                  <a:gd name="connsiteX2" fmla="*/ 0 w 607469"/>
                  <a:gd name="connsiteY2" fmla="*/ 445903 h 445903"/>
                  <a:gd name="connsiteX3" fmla="*/ 0 w 607469"/>
                  <a:gd name="connsiteY3" fmla="*/ 256277 h 445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7469" h="445903">
                    <a:moveTo>
                      <a:pt x="443418" y="0"/>
                    </a:moveTo>
                    <a:lnTo>
                      <a:pt x="607469" y="94810"/>
                    </a:lnTo>
                    <a:lnTo>
                      <a:pt x="0" y="445903"/>
                    </a:lnTo>
                    <a:lnTo>
                      <a:pt x="0" y="256277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2"/>
                  </a:gs>
                  <a:gs pos="0">
                    <a:schemeClr val="accent1"/>
                  </a:gs>
                </a:gsLst>
                <a:lin ang="19800000" scaled="0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bg1">
                        <a:alpha val="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23" name="Text Placeholder 16">
                <a:extLst>
                  <a:ext uri="{FF2B5EF4-FFF2-40B4-BE49-F238E27FC236}">
                    <a16:creationId xmlns:a16="http://schemas.microsoft.com/office/drawing/2014/main" id="{155AFB96-491C-8C78-D7B6-D58C702D3308}"/>
                  </a:ext>
                </a:extLst>
              </p:cNvPr>
              <p:cNvSpPr txBox="1">
                <a:spLocks/>
              </p:cNvSpPr>
              <p:nvPr/>
            </p:nvSpPr>
            <p:spPr>
              <a:xfrm rot="7200000">
                <a:off x="4795754" y="1241324"/>
                <a:ext cx="532458" cy="558527"/>
              </a:xfrm>
              <a:custGeom>
                <a:avLst/>
                <a:gdLst>
                  <a:gd name="connsiteX0" fmla="*/ 607469 w 886857"/>
                  <a:gd name="connsiteY0" fmla="*/ 0 h 930278"/>
                  <a:gd name="connsiteX1" fmla="*/ 886857 w 886857"/>
                  <a:gd name="connsiteY1" fmla="*/ 161467 h 930278"/>
                  <a:gd name="connsiteX2" fmla="*/ 886857 w 886857"/>
                  <a:gd name="connsiteY2" fmla="*/ 674001 h 930278"/>
                  <a:gd name="connsiteX3" fmla="*/ 443418 w 886857"/>
                  <a:gd name="connsiteY3" fmla="*/ 930278 h 930278"/>
                  <a:gd name="connsiteX4" fmla="*/ 0 w 886857"/>
                  <a:gd name="connsiteY4" fmla="*/ 674001 h 930278"/>
                  <a:gd name="connsiteX5" fmla="*/ 0 w 886857"/>
                  <a:gd name="connsiteY5" fmla="*/ 351093 h 930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6857" h="930278">
                    <a:moveTo>
                      <a:pt x="607469" y="0"/>
                    </a:moveTo>
                    <a:lnTo>
                      <a:pt x="886857" y="161467"/>
                    </a:lnTo>
                    <a:lnTo>
                      <a:pt x="886857" y="674001"/>
                    </a:lnTo>
                    <a:lnTo>
                      <a:pt x="443418" y="930278"/>
                    </a:lnTo>
                    <a:lnTo>
                      <a:pt x="0" y="674001"/>
                    </a:lnTo>
                    <a:lnTo>
                      <a:pt x="0" y="351093"/>
                    </a:lnTo>
                    <a:close/>
                  </a:path>
                </a:pathLst>
              </a:custGeom>
              <a:gradFill>
                <a:gsLst>
                  <a:gs pos="2000">
                    <a:schemeClr val="accent1"/>
                  </a:gs>
                  <a:gs pos="100000">
                    <a:schemeClr val="accent4"/>
                  </a:gs>
                </a:gsLst>
                <a:lin ang="900000" scaled="0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bg1">
                        <a:alpha val="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25" name="Text Placeholder 17">
                <a:extLst>
                  <a:ext uri="{FF2B5EF4-FFF2-40B4-BE49-F238E27FC236}">
                    <a16:creationId xmlns:a16="http://schemas.microsoft.com/office/drawing/2014/main" id="{B342DE9B-3E87-764F-074D-9F9DEC4C42F9}"/>
                  </a:ext>
                </a:extLst>
              </p:cNvPr>
              <p:cNvSpPr txBox="1">
                <a:spLocks/>
              </p:cNvSpPr>
              <p:nvPr/>
            </p:nvSpPr>
            <p:spPr>
              <a:xfrm rot="7200000">
                <a:off x="5090586" y="1415988"/>
                <a:ext cx="364718" cy="267715"/>
              </a:xfrm>
              <a:custGeom>
                <a:avLst/>
                <a:gdLst>
                  <a:gd name="connsiteX0" fmla="*/ 443418 w 607469"/>
                  <a:gd name="connsiteY0" fmla="*/ 0 h 445903"/>
                  <a:gd name="connsiteX1" fmla="*/ 607469 w 607469"/>
                  <a:gd name="connsiteY1" fmla="*/ 94810 h 445903"/>
                  <a:gd name="connsiteX2" fmla="*/ 0 w 607469"/>
                  <a:gd name="connsiteY2" fmla="*/ 445903 h 445903"/>
                  <a:gd name="connsiteX3" fmla="*/ 0 w 607469"/>
                  <a:gd name="connsiteY3" fmla="*/ 256277 h 445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7469" h="445903">
                    <a:moveTo>
                      <a:pt x="443418" y="0"/>
                    </a:moveTo>
                    <a:lnTo>
                      <a:pt x="607469" y="94810"/>
                    </a:lnTo>
                    <a:lnTo>
                      <a:pt x="0" y="445903"/>
                    </a:lnTo>
                    <a:lnTo>
                      <a:pt x="0" y="256277"/>
                    </a:lnTo>
                    <a:close/>
                  </a:path>
                </a:pathLst>
              </a:custGeom>
              <a:solidFill>
                <a:schemeClr val="accent3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26" name="Text Placeholder 31">
                <a:extLst>
                  <a:ext uri="{FF2B5EF4-FFF2-40B4-BE49-F238E27FC236}">
                    <a16:creationId xmlns:a16="http://schemas.microsoft.com/office/drawing/2014/main" id="{800C1FB5-9C21-E1B3-A314-6B67582993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67846" y="4838700"/>
                <a:ext cx="2149665" cy="2019300"/>
              </a:xfrm>
              <a:custGeom>
                <a:avLst/>
                <a:gdLst>
                  <a:gd name="connsiteX0" fmla="*/ 3027896 w 3027896"/>
                  <a:gd name="connsiteY0" fmla="*/ 0 h 2844270"/>
                  <a:gd name="connsiteX1" fmla="*/ 3027896 w 3027896"/>
                  <a:gd name="connsiteY1" fmla="*/ 2844270 h 2844270"/>
                  <a:gd name="connsiteX2" fmla="*/ 0 w 3027896"/>
                  <a:gd name="connsiteY2" fmla="*/ 2844270 h 2844270"/>
                  <a:gd name="connsiteX3" fmla="*/ 0 w 3027896"/>
                  <a:gd name="connsiteY3" fmla="*/ 1750001 h 2844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27896" h="2844270">
                    <a:moveTo>
                      <a:pt x="3027896" y="0"/>
                    </a:moveTo>
                    <a:lnTo>
                      <a:pt x="3027896" y="2844270"/>
                    </a:lnTo>
                    <a:lnTo>
                      <a:pt x="0" y="2844270"/>
                    </a:lnTo>
                    <a:lnTo>
                      <a:pt x="0" y="1750001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bg1"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</p:grpSp>
      </p:grpSp>
      <p:pic>
        <p:nvPicPr>
          <p:cNvPr id="29" name="CAS Logo">
            <a:extLst>
              <a:ext uri="{FF2B5EF4-FFF2-40B4-BE49-F238E27FC236}">
                <a16:creationId xmlns:a16="http://schemas.microsoft.com/office/drawing/2014/main" id="{872E51BB-E038-AC9B-F244-D5079DFA73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24" name="Sidebar text">
            <a:extLst>
              <a:ext uri="{FF2B5EF4-FFF2-40B4-BE49-F238E27FC236}">
                <a16:creationId xmlns:a16="http://schemas.microsoft.com/office/drawing/2014/main" id="{35099D05-23B0-E548-B288-F027B9B1057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74184" y="1772233"/>
            <a:ext cx="3517407" cy="3808425"/>
          </a:xfrm>
        </p:spPr>
        <p:txBody>
          <a:bodyPr/>
          <a:lstStyle>
            <a:lvl1pPr>
              <a:buClr>
                <a:schemeClr val="bg1"/>
              </a:buClr>
              <a:defRPr sz="2200">
                <a:solidFill>
                  <a:schemeClr val="bg1"/>
                </a:solidFill>
              </a:defRPr>
            </a:lvl1pPr>
            <a:lvl2pPr>
              <a:spcBef>
                <a:spcPts val="300"/>
              </a:spcBef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Quote goes here</a:t>
            </a:r>
          </a:p>
          <a:p>
            <a:pPr lvl="1"/>
            <a:r>
              <a:rPr lang="en-US"/>
              <a:t>Attribution</a:t>
            </a:r>
          </a:p>
        </p:txBody>
      </p:sp>
      <p:sp>
        <p:nvSpPr>
          <p:cNvPr id="27" name="quote mark">
            <a:extLst>
              <a:ext uri="{FF2B5EF4-FFF2-40B4-BE49-F238E27FC236}">
                <a16:creationId xmlns:a16="http://schemas.microsoft.com/office/drawing/2014/main" id="{29AFFAC3-81CD-D83E-DEF2-6FF158FB7C2F}"/>
              </a:ext>
            </a:extLst>
          </p:cNvPr>
          <p:cNvSpPr/>
          <p:nvPr userDrawn="1"/>
        </p:nvSpPr>
        <p:spPr>
          <a:xfrm>
            <a:off x="7841999" y="1748091"/>
            <a:ext cx="254487" cy="235364"/>
          </a:xfrm>
          <a:custGeom>
            <a:avLst/>
            <a:gdLst/>
            <a:ahLst/>
            <a:cxnLst/>
            <a:rect l="l" t="t" r="r" b="b"/>
            <a:pathLst>
              <a:path w="2297943" h="2125266">
                <a:moveTo>
                  <a:pt x="2103127" y="0"/>
                </a:moveTo>
                <a:lnTo>
                  <a:pt x="2297943" y="309935"/>
                </a:lnTo>
                <a:cubicBezTo>
                  <a:pt x="2135596" y="377826"/>
                  <a:pt x="2016050" y="478923"/>
                  <a:pt x="1939304" y="613228"/>
                </a:cubicBezTo>
                <a:cubicBezTo>
                  <a:pt x="1862559" y="747533"/>
                  <a:pt x="1819758" y="943087"/>
                  <a:pt x="1810903" y="1199890"/>
                </a:cubicBezTo>
                <a:lnTo>
                  <a:pt x="2227101" y="1199890"/>
                </a:lnTo>
                <a:lnTo>
                  <a:pt x="2227101" y="2125266"/>
                </a:lnTo>
                <a:lnTo>
                  <a:pt x="1372567" y="2125266"/>
                </a:lnTo>
                <a:lnTo>
                  <a:pt x="1372567" y="1394706"/>
                </a:lnTo>
                <a:cubicBezTo>
                  <a:pt x="1372567" y="999171"/>
                  <a:pt x="1419795" y="712850"/>
                  <a:pt x="1514252" y="535744"/>
                </a:cubicBezTo>
                <a:cubicBezTo>
                  <a:pt x="1638225" y="299604"/>
                  <a:pt x="1834517" y="121023"/>
                  <a:pt x="2103127" y="0"/>
                </a:cubicBezTo>
                <a:close/>
                <a:moveTo>
                  <a:pt x="730560" y="0"/>
                </a:moveTo>
                <a:lnTo>
                  <a:pt x="925376" y="309935"/>
                </a:lnTo>
                <a:cubicBezTo>
                  <a:pt x="763029" y="377826"/>
                  <a:pt x="643483" y="478923"/>
                  <a:pt x="566738" y="613228"/>
                </a:cubicBezTo>
                <a:cubicBezTo>
                  <a:pt x="489992" y="747533"/>
                  <a:pt x="447191" y="943087"/>
                  <a:pt x="438336" y="1199890"/>
                </a:cubicBezTo>
                <a:lnTo>
                  <a:pt x="854534" y="1199890"/>
                </a:lnTo>
                <a:lnTo>
                  <a:pt x="854534" y="2125266"/>
                </a:lnTo>
                <a:lnTo>
                  <a:pt x="0" y="2125266"/>
                </a:lnTo>
                <a:lnTo>
                  <a:pt x="0" y="1394706"/>
                </a:lnTo>
                <a:cubicBezTo>
                  <a:pt x="0" y="999171"/>
                  <a:pt x="47228" y="712850"/>
                  <a:pt x="141684" y="535744"/>
                </a:cubicBezTo>
                <a:cubicBezTo>
                  <a:pt x="265658" y="299604"/>
                  <a:pt x="461950" y="121023"/>
                  <a:pt x="73056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en-US" sz="180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9" name="Text ">
            <a:extLst>
              <a:ext uri="{FF2B5EF4-FFF2-40B4-BE49-F238E27FC236}">
                <a16:creationId xmlns:a16="http://schemas.microsoft.com/office/drawing/2014/main" id="{DCFBC6A8-BF94-CD44-BFE0-43E0AF0607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6887" y="1772233"/>
            <a:ext cx="5843755" cy="419543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Subtitles">
            <a:extLst>
              <a:ext uri="{FF2B5EF4-FFF2-40B4-BE49-F238E27FC236}">
                <a16:creationId xmlns:a16="http://schemas.microsoft.com/office/drawing/2014/main" id="{2AAE7251-257E-0D41-A7A0-36A52A29A4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209" y="964219"/>
            <a:ext cx="5823433" cy="327025"/>
          </a:xfrm>
        </p:spPr>
        <p:txBody>
          <a:bodyPr/>
          <a:lstStyle>
            <a:lvl1pPr>
              <a:defRPr sz="2200" b="0" i="0" cap="none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AF94E7A-E524-5D40-9F3F-45925674C4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89" y="489252"/>
            <a:ext cx="6615112" cy="328304"/>
          </a:xfrm>
        </p:spPr>
        <p:txBody>
          <a:bodyPr/>
          <a:lstStyle/>
          <a:p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09325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">
            <a:extLst>
              <a:ext uri="{FF2B5EF4-FFF2-40B4-BE49-F238E27FC236}">
                <a16:creationId xmlns:a16="http://schemas.microsoft.com/office/drawing/2014/main" id="{70C41EE6-1FE2-5141-B6A0-A9E493C6094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6" name="Slide Number ">
            <a:extLst>
              <a:ext uri="{FF2B5EF4-FFF2-40B4-BE49-F238E27FC236}">
                <a16:creationId xmlns:a16="http://schemas.microsoft.com/office/drawing/2014/main" id="{89DCAAA9-BF00-6341-B2CF-0F53B07CA9C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DFE61FE-74F6-D97D-91D2-548C01272B76}"/>
              </a:ext>
            </a:extLst>
          </p:cNvPr>
          <p:cNvGrpSpPr/>
          <p:nvPr userDrawn="1"/>
        </p:nvGrpSpPr>
        <p:grpSpPr>
          <a:xfrm>
            <a:off x="5432379" y="0"/>
            <a:ext cx="6759622" cy="6858001"/>
            <a:chOff x="5432379" y="0"/>
            <a:chExt cx="6759622" cy="6858001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9B1C890-7D6D-1977-5072-BDF114D39E6F}"/>
                </a:ext>
              </a:extLst>
            </p:cNvPr>
            <p:cNvSpPr/>
            <p:nvPr userDrawn="1"/>
          </p:nvSpPr>
          <p:spPr>
            <a:xfrm>
              <a:off x="7623541" y="0"/>
              <a:ext cx="4568460" cy="6858000"/>
            </a:xfrm>
            <a:custGeom>
              <a:avLst/>
              <a:gdLst>
                <a:gd name="connsiteX0" fmla="*/ 1518276 w 4568460"/>
                <a:gd name="connsiteY0" fmla="*/ 0 h 6858000"/>
                <a:gd name="connsiteX1" fmla="*/ 4568460 w 4568460"/>
                <a:gd name="connsiteY1" fmla="*/ 0 h 6858000"/>
                <a:gd name="connsiteX2" fmla="*/ 4568460 w 4568460"/>
                <a:gd name="connsiteY2" fmla="*/ 6858000 h 6858000"/>
                <a:gd name="connsiteX3" fmla="*/ 1518273 w 4568460"/>
                <a:gd name="connsiteY3" fmla="*/ 6858000 h 6858000"/>
                <a:gd name="connsiteX4" fmla="*/ 0 w 4568460"/>
                <a:gd name="connsiteY4" fmla="*/ 5980500 h 6858000"/>
                <a:gd name="connsiteX5" fmla="*/ 0 w 4568460"/>
                <a:gd name="connsiteY5" fmla="*/ 87750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68460" h="6858000">
                  <a:moveTo>
                    <a:pt x="1518276" y="0"/>
                  </a:moveTo>
                  <a:lnTo>
                    <a:pt x="4568460" y="0"/>
                  </a:lnTo>
                  <a:lnTo>
                    <a:pt x="4568460" y="6858000"/>
                  </a:lnTo>
                  <a:lnTo>
                    <a:pt x="1518273" y="6858000"/>
                  </a:lnTo>
                  <a:lnTo>
                    <a:pt x="0" y="5980500"/>
                  </a:lnTo>
                  <a:lnTo>
                    <a:pt x="0" y="87750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6C15322-B066-0BB1-0C50-F603D34AB107}"/>
                </a:ext>
              </a:extLst>
            </p:cNvPr>
            <p:cNvGrpSpPr/>
            <p:nvPr userDrawn="1"/>
          </p:nvGrpSpPr>
          <p:grpSpPr>
            <a:xfrm>
              <a:off x="5432379" y="243856"/>
              <a:ext cx="6759621" cy="6614145"/>
              <a:chOff x="3057890" y="243856"/>
              <a:chExt cx="6759621" cy="6614145"/>
            </a:xfrm>
          </p:grpSpPr>
          <p:sp>
            <p:nvSpPr>
              <p:cNvPr id="23" name="Text Placeholder 8">
                <a:extLst>
                  <a:ext uri="{FF2B5EF4-FFF2-40B4-BE49-F238E27FC236}">
                    <a16:creationId xmlns:a16="http://schemas.microsoft.com/office/drawing/2014/main" id="{0B1E63E4-282B-773E-A90F-5D8F603A143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57890" y="5580658"/>
                <a:ext cx="4224310" cy="1277343"/>
              </a:xfrm>
              <a:custGeom>
                <a:avLst/>
                <a:gdLst>
                  <a:gd name="connsiteX0" fmla="*/ 2192735 w 4224310"/>
                  <a:gd name="connsiteY0" fmla="*/ 0 h 1277343"/>
                  <a:gd name="connsiteX1" fmla="*/ 4224310 w 4224310"/>
                  <a:gd name="connsiteY1" fmla="*/ 1173010 h 1277343"/>
                  <a:gd name="connsiteX2" fmla="*/ 4224310 w 4224310"/>
                  <a:gd name="connsiteY2" fmla="*/ 1277343 h 1277343"/>
                  <a:gd name="connsiteX3" fmla="*/ 4134977 w 4224310"/>
                  <a:gd name="connsiteY3" fmla="*/ 1277343 h 1277343"/>
                  <a:gd name="connsiteX4" fmla="*/ 4134977 w 4224310"/>
                  <a:gd name="connsiteY4" fmla="*/ 1224529 h 1277343"/>
                  <a:gd name="connsiteX5" fmla="*/ 2192735 w 4224310"/>
                  <a:gd name="connsiteY5" fmla="*/ 103165 h 1277343"/>
                  <a:gd name="connsiteX6" fmla="*/ 159153 w 4224310"/>
                  <a:gd name="connsiteY6" fmla="*/ 1277343 h 1277343"/>
                  <a:gd name="connsiteX7" fmla="*/ 0 w 4224310"/>
                  <a:gd name="connsiteY7" fmla="*/ 1277343 h 1277343"/>
                  <a:gd name="connsiteX8" fmla="*/ 0 w 4224310"/>
                  <a:gd name="connsiteY8" fmla="*/ 1265959 h 1277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24310" h="1277343">
                    <a:moveTo>
                      <a:pt x="2192735" y="0"/>
                    </a:moveTo>
                    <a:lnTo>
                      <a:pt x="4224310" y="1173010"/>
                    </a:lnTo>
                    <a:lnTo>
                      <a:pt x="4224310" y="1277343"/>
                    </a:lnTo>
                    <a:lnTo>
                      <a:pt x="4134977" y="1277343"/>
                    </a:lnTo>
                    <a:lnTo>
                      <a:pt x="4134977" y="1224529"/>
                    </a:lnTo>
                    <a:lnTo>
                      <a:pt x="2192735" y="103165"/>
                    </a:lnTo>
                    <a:lnTo>
                      <a:pt x="159153" y="1277343"/>
                    </a:lnTo>
                    <a:lnTo>
                      <a:pt x="0" y="1277343"/>
                    </a:lnTo>
                    <a:lnTo>
                      <a:pt x="0" y="1265959"/>
                    </a:lnTo>
                    <a:close/>
                  </a:path>
                </a:pathLst>
              </a:custGeom>
              <a:solidFill>
                <a:schemeClr val="accent1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lvl="0" indent="0" algn="ctr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sz="100" b="0" i="0"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233363" indent="-223838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b="0" i="0"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406400" indent="-173038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517525" indent="-111125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515938" indent="-114300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9pPr>
              </a:lstStyle>
              <a:p>
                <a:pPr lvl="0"/>
                <a:r>
                  <a:rPr lang="en-US"/>
                  <a:t> </a:t>
                </a:r>
              </a:p>
            </p:txBody>
          </p:sp>
          <p:sp>
            <p:nvSpPr>
              <p:cNvPr id="25" name="Text Placeholder 9">
                <a:extLst>
                  <a:ext uri="{FF2B5EF4-FFF2-40B4-BE49-F238E27FC236}">
                    <a16:creationId xmlns:a16="http://schemas.microsoft.com/office/drawing/2014/main" id="{340C2439-2F0E-1B27-8BA6-4869D2302F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49051" y="5683823"/>
                <a:ext cx="1943816" cy="1174177"/>
              </a:xfrm>
              <a:custGeom>
                <a:avLst/>
                <a:gdLst>
                  <a:gd name="connsiteX0" fmla="*/ 1574 w 1943816"/>
                  <a:gd name="connsiteY0" fmla="*/ 0 h 1174177"/>
                  <a:gd name="connsiteX1" fmla="*/ 1943816 w 1943816"/>
                  <a:gd name="connsiteY1" fmla="*/ 1121364 h 1174177"/>
                  <a:gd name="connsiteX2" fmla="*/ 1943816 w 1943816"/>
                  <a:gd name="connsiteY2" fmla="*/ 1174177 h 1174177"/>
                  <a:gd name="connsiteX3" fmla="*/ 1518273 w 1943816"/>
                  <a:gd name="connsiteY3" fmla="*/ 1174177 h 1174177"/>
                  <a:gd name="connsiteX4" fmla="*/ 0 w 1943816"/>
                  <a:gd name="connsiteY4" fmla="*/ 296677 h 1174177"/>
                  <a:gd name="connsiteX5" fmla="*/ 0 w 1943816"/>
                  <a:gd name="connsiteY5" fmla="*/ 909 h 1174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43816" h="1174177">
                    <a:moveTo>
                      <a:pt x="1574" y="0"/>
                    </a:moveTo>
                    <a:lnTo>
                      <a:pt x="1943816" y="1121364"/>
                    </a:lnTo>
                    <a:lnTo>
                      <a:pt x="1943816" y="1174177"/>
                    </a:lnTo>
                    <a:lnTo>
                      <a:pt x="1518273" y="1174177"/>
                    </a:lnTo>
                    <a:lnTo>
                      <a:pt x="0" y="296677"/>
                    </a:lnTo>
                    <a:lnTo>
                      <a:pt x="0" y="909"/>
                    </a:lnTo>
                    <a:close/>
                  </a:path>
                </a:pathLst>
              </a:custGeom>
              <a:solidFill>
                <a:schemeClr val="accent3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26" name="Text Placeholder 14">
                <a:extLst>
                  <a:ext uri="{FF2B5EF4-FFF2-40B4-BE49-F238E27FC236}">
                    <a16:creationId xmlns:a16="http://schemas.microsoft.com/office/drawing/2014/main" id="{C3152C50-E3D2-92DD-4F1C-9F822E457BA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73894" y="338664"/>
                <a:ext cx="886857" cy="930278"/>
              </a:xfrm>
              <a:custGeom>
                <a:avLst/>
                <a:gdLst>
                  <a:gd name="connsiteX0" fmla="*/ 607469 w 886857"/>
                  <a:gd name="connsiteY0" fmla="*/ 0 h 930278"/>
                  <a:gd name="connsiteX1" fmla="*/ 886857 w 886857"/>
                  <a:gd name="connsiteY1" fmla="*/ 161467 h 930278"/>
                  <a:gd name="connsiteX2" fmla="*/ 886857 w 886857"/>
                  <a:gd name="connsiteY2" fmla="*/ 674001 h 930278"/>
                  <a:gd name="connsiteX3" fmla="*/ 443418 w 886857"/>
                  <a:gd name="connsiteY3" fmla="*/ 930278 h 930278"/>
                  <a:gd name="connsiteX4" fmla="*/ 0 w 886857"/>
                  <a:gd name="connsiteY4" fmla="*/ 674001 h 930278"/>
                  <a:gd name="connsiteX5" fmla="*/ 0 w 886857"/>
                  <a:gd name="connsiteY5" fmla="*/ 351093 h 930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6857" h="930278">
                    <a:moveTo>
                      <a:pt x="607469" y="0"/>
                    </a:moveTo>
                    <a:lnTo>
                      <a:pt x="886857" y="161467"/>
                    </a:lnTo>
                    <a:lnTo>
                      <a:pt x="886857" y="674001"/>
                    </a:lnTo>
                    <a:lnTo>
                      <a:pt x="443418" y="930278"/>
                    </a:lnTo>
                    <a:lnTo>
                      <a:pt x="0" y="674001"/>
                    </a:lnTo>
                    <a:lnTo>
                      <a:pt x="0" y="351093"/>
                    </a:lnTo>
                    <a:close/>
                  </a:path>
                </a:pathLst>
              </a:custGeom>
              <a:solidFill>
                <a:schemeClr val="accent3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27" name="Text Placeholder 15">
                <a:extLst>
                  <a:ext uri="{FF2B5EF4-FFF2-40B4-BE49-F238E27FC236}">
                    <a16:creationId xmlns:a16="http://schemas.microsoft.com/office/drawing/2014/main" id="{0FA6FD08-D683-B399-5E80-94B850303A8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73894" y="243856"/>
                <a:ext cx="607469" cy="445903"/>
              </a:xfrm>
              <a:custGeom>
                <a:avLst/>
                <a:gdLst>
                  <a:gd name="connsiteX0" fmla="*/ 443418 w 607469"/>
                  <a:gd name="connsiteY0" fmla="*/ 0 h 445903"/>
                  <a:gd name="connsiteX1" fmla="*/ 607469 w 607469"/>
                  <a:gd name="connsiteY1" fmla="*/ 94810 h 445903"/>
                  <a:gd name="connsiteX2" fmla="*/ 0 w 607469"/>
                  <a:gd name="connsiteY2" fmla="*/ 445903 h 445903"/>
                  <a:gd name="connsiteX3" fmla="*/ 0 w 607469"/>
                  <a:gd name="connsiteY3" fmla="*/ 256277 h 445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7469" h="445903">
                    <a:moveTo>
                      <a:pt x="443418" y="0"/>
                    </a:moveTo>
                    <a:lnTo>
                      <a:pt x="607469" y="94810"/>
                    </a:lnTo>
                    <a:lnTo>
                      <a:pt x="0" y="445903"/>
                    </a:lnTo>
                    <a:lnTo>
                      <a:pt x="0" y="256277"/>
                    </a:lnTo>
                    <a:close/>
                  </a:path>
                </a:pathLst>
              </a:custGeom>
              <a:gradFill>
                <a:gsLst>
                  <a:gs pos="64000">
                    <a:schemeClr val="accent1"/>
                  </a:gs>
                  <a:gs pos="0">
                    <a:schemeClr val="accent4"/>
                  </a:gs>
                </a:gsLst>
                <a:lin ang="19800000" scaled="0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lvl="0" indent="0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sz="100" b="0" i="0">
                    <a:solidFill>
                      <a:schemeClr val="bg1">
                        <a:alpha val="0"/>
                      </a:schemeClr>
                    </a:solidFill>
                  </a:defRPr>
                </a:lvl1pPr>
                <a:lvl2pPr marL="233363" indent="-223838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b="0" i="0"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406400" indent="-173038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517525" indent="-111125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515938" indent="-114300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9pPr>
              </a:lstStyle>
              <a:p>
                <a:pPr lvl="0"/>
                <a:r>
                  <a:rPr lang="en-US"/>
                  <a:t> </a:t>
                </a:r>
              </a:p>
            </p:txBody>
          </p:sp>
          <p:sp>
            <p:nvSpPr>
              <p:cNvPr id="28" name="Text Placeholder 16">
                <a:extLst>
                  <a:ext uri="{FF2B5EF4-FFF2-40B4-BE49-F238E27FC236}">
                    <a16:creationId xmlns:a16="http://schemas.microsoft.com/office/drawing/2014/main" id="{8BB03BB1-3725-4291-9E21-6AC9C7A01F2D}"/>
                  </a:ext>
                </a:extLst>
              </p:cNvPr>
              <p:cNvSpPr txBox="1">
                <a:spLocks/>
              </p:cNvSpPr>
              <p:nvPr/>
            </p:nvSpPr>
            <p:spPr>
              <a:xfrm rot="7200000">
                <a:off x="4795754" y="1241324"/>
                <a:ext cx="532458" cy="558527"/>
              </a:xfrm>
              <a:custGeom>
                <a:avLst/>
                <a:gdLst>
                  <a:gd name="connsiteX0" fmla="*/ 607469 w 886857"/>
                  <a:gd name="connsiteY0" fmla="*/ 0 h 930278"/>
                  <a:gd name="connsiteX1" fmla="*/ 886857 w 886857"/>
                  <a:gd name="connsiteY1" fmla="*/ 161467 h 930278"/>
                  <a:gd name="connsiteX2" fmla="*/ 886857 w 886857"/>
                  <a:gd name="connsiteY2" fmla="*/ 674001 h 930278"/>
                  <a:gd name="connsiteX3" fmla="*/ 443418 w 886857"/>
                  <a:gd name="connsiteY3" fmla="*/ 930278 h 930278"/>
                  <a:gd name="connsiteX4" fmla="*/ 0 w 886857"/>
                  <a:gd name="connsiteY4" fmla="*/ 674001 h 930278"/>
                  <a:gd name="connsiteX5" fmla="*/ 0 w 886857"/>
                  <a:gd name="connsiteY5" fmla="*/ 351093 h 930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6857" h="930278">
                    <a:moveTo>
                      <a:pt x="607469" y="0"/>
                    </a:moveTo>
                    <a:lnTo>
                      <a:pt x="886857" y="161467"/>
                    </a:lnTo>
                    <a:lnTo>
                      <a:pt x="886857" y="674001"/>
                    </a:lnTo>
                    <a:lnTo>
                      <a:pt x="443418" y="930278"/>
                    </a:lnTo>
                    <a:lnTo>
                      <a:pt x="0" y="674001"/>
                    </a:lnTo>
                    <a:lnTo>
                      <a:pt x="0" y="351093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2"/>
                  </a:gs>
                  <a:gs pos="0">
                    <a:schemeClr val="accent1"/>
                  </a:gs>
                </a:gsLst>
                <a:lin ang="900000" scaled="0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lvl="0" indent="0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sz="100" b="0" i="0">
                    <a:solidFill>
                      <a:schemeClr val="bg1">
                        <a:alpha val="0"/>
                      </a:schemeClr>
                    </a:solidFill>
                  </a:defRPr>
                </a:lvl1pPr>
                <a:lvl2pPr marL="233363" indent="-223838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b="0" i="0"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406400" indent="-173038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517525" indent="-111125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515938" indent="-114300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9pPr>
              </a:lstStyle>
              <a:p>
                <a:pPr lvl="0"/>
                <a:r>
                  <a:rPr lang="en-US"/>
                  <a:t> </a:t>
                </a:r>
              </a:p>
            </p:txBody>
          </p:sp>
          <p:sp>
            <p:nvSpPr>
              <p:cNvPr id="29" name="Text Placeholder 17">
                <a:extLst>
                  <a:ext uri="{FF2B5EF4-FFF2-40B4-BE49-F238E27FC236}">
                    <a16:creationId xmlns:a16="http://schemas.microsoft.com/office/drawing/2014/main" id="{40F8EDDE-89AB-D1CF-6624-AFEC8310F841}"/>
                  </a:ext>
                </a:extLst>
              </p:cNvPr>
              <p:cNvSpPr txBox="1">
                <a:spLocks/>
              </p:cNvSpPr>
              <p:nvPr/>
            </p:nvSpPr>
            <p:spPr>
              <a:xfrm rot="7200000">
                <a:off x="5090586" y="1415988"/>
                <a:ext cx="364718" cy="267715"/>
              </a:xfrm>
              <a:custGeom>
                <a:avLst/>
                <a:gdLst>
                  <a:gd name="connsiteX0" fmla="*/ 443418 w 607469"/>
                  <a:gd name="connsiteY0" fmla="*/ 0 h 445903"/>
                  <a:gd name="connsiteX1" fmla="*/ 607469 w 607469"/>
                  <a:gd name="connsiteY1" fmla="*/ 94810 h 445903"/>
                  <a:gd name="connsiteX2" fmla="*/ 0 w 607469"/>
                  <a:gd name="connsiteY2" fmla="*/ 445903 h 445903"/>
                  <a:gd name="connsiteX3" fmla="*/ 0 w 607469"/>
                  <a:gd name="connsiteY3" fmla="*/ 256277 h 445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7469" h="445903">
                    <a:moveTo>
                      <a:pt x="443418" y="0"/>
                    </a:moveTo>
                    <a:lnTo>
                      <a:pt x="607469" y="94810"/>
                    </a:lnTo>
                    <a:lnTo>
                      <a:pt x="0" y="445903"/>
                    </a:lnTo>
                    <a:lnTo>
                      <a:pt x="0" y="256277"/>
                    </a:lnTo>
                    <a:close/>
                  </a:path>
                </a:pathLst>
              </a:custGeom>
              <a:solidFill>
                <a:schemeClr val="accent3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30" name="Text Placeholder 31">
                <a:extLst>
                  <a:ext uri="{FF2B5EF4-FFF2-40B4-BE49-F238E27FC236}">
                    <a16:creationId xmlns:a16="http://schemas.microsoft.com/office/drawing/2014/main" id="{AFB49711-BB88-6760-31D5-F273E798E67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67846" y="4838700"/>
                <a:ext cx="2149665" cy="2019300"/>
              </a:xfrm>
              <a:custGeom>
                <a:avLst/>
                <a:gdLst>
                  <a:gd name="connsiteX0" fmla="*/ 3027896 w 3027896"/>
                  <a:gd name="connsiteY0" fmla="*/ 0 h 2844270"/>
                  <a:gd name="connsiteX1" fmla="*/ 3027896 w 3027896"/>
                  <a:gd name="connsiteY1" fmla="*/ 2844270 h 2844270"/>
                  <a:gd name="connsiteX2" fmla="*/ 0 w 3027896"/>
                  <a:gd name="connsiteY2" fmla="*/ 2844270 h 2844270"/>
                  <a:gd name="connsiteX3" fmla="*/ 0 w 3027896"/>
                  <a:gd name="connsiteY3" fmla="*/ 1750001 h 2844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27896" h="2844270">
                    <a:moveTo>
                      <a:pt x="3027896" y="0"/>
                    </a:moveTo>
                    <a:lnTo>
                      <a:pt x="3027896" y="2844270"/>
                    </a:lnTo>
                    <a:lnTo>
                      <a:pt x="0" y="2844270"/>
                    </a:lnTo>
                    <a:lnTo>
                      <a:pt x="0" y="1750001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bg1"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</p:grpSp>
      </p:grpSp>
      <p:pic>
        <p:nvPicPr>
          <p:cNvPr id="31" name="CAS Logo">
            <a:extLst>
              <a:ext uri="{FF2B5EF4-FFF2-40B4-BE49-F238E27FC236}">
                <a16:creationId xmlns:a16="http://schemas.microsoft.com/office/drawing/2014/main" id="{5EA0F8BA-D480-D2D4-332E-EE1832197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24" name="Sidebar text">
            <a:extLst>
              <a:ext uri="{FF2B5EF4-FFF2-40B4-BE49-F238E27FC236}">
                <a16:creationId xmlns:a16="http://schemas.microsoft.com/office/drawing/2014/main" id="{35099D05-23B0-E548-B288-F027B9B1057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74184" y="1772233"/>
            <a:ext cx="3517407" cy="3808425"/>
          </a:xfrm>
        </p:spPr>
        <p:txBody>
          <a:bodyPr/>
          <a:lstStyle>
            <a:lvl1pPr>
              <a:buClr>
                <a:schemeClr val="bg1"/>
              </a:buClr>
              <a:defRPr sz="2200">
                <a:solidFill>
                  <a:schemeClr val="accent4"/>
                </a:solidFill>
              </a:defRPr>
            </a:lvl1pPr>
            <a:lvl2pPr>
              <a:spcBef>
                <a:spcPts val="300"/>
              </a:spcBef>
              <a:buClr>
                <a:schemeClr val="accent4"/>
              </a:buClr>
              <a:defRPr sz="1800">
                <a:solidFill>
                  <a:schemeClr val="accent4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accent4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accent4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Quote goes here</a:t>
            </a:r>
          </a:p>
          <a:p>
            <a:pPr lvl="1"/>
            <a:r>
              <a:rPr lang="en-US"/>
              <a:t>Attribution</a:t>
            </a:r>
          </a:p>
        </p:txBody>
      </p:sp>
      <p:sp>
        <p:nvSpPr>
          <p:cNvPr id="21" name="Quote">
            <a:extLst>
              <a:ext uri="{FF2B5EF4-FFF2-40B4-BE49-F238E27FC236}">
                <a16:creationId xmlns:a16="http://schemas.microsoft.com/office/drawing/2014/main" id="{804DA0E5-DDAC-1B61-082D-9F02920FF38B}"/>
              </a:ext>
            </a:extLst>
          </p:cNvPr>
          <p:cNvSpPr/>
          <p:nvPr userDrawn="1"/>
        </p:nvSpPr>
        <p:spPr>
          <a:xfrm>
            <a:off x="7841999" y="1748091"/>
            <a:ext cx="254487" cy="235364"/>
          </a:xfrm>
          <a:custGeom>
            <a:avLst/>
            <a:gdLst/>
            <a:ahLst/>
            <a:cxnLst/>
            <a:rect l="l" t="t" r="r" b="b"/>
            <a:pathLst>
              <a:path w="2297943" h="2125266">
                <a:moveTo>
                  <a:pt x="2103127" y="0"/>
                </a:moveTo>
                <a:lnTo>
                  <a:pt x="2297943" y="309935"/>
                </a:lnTo>
                <a:cubicBezTo>
                  <a:pt x="2135596" y="377826"/>
                  <a:pt x="2016050" y="478923"/>
                  <a:pt x="1939304" y="613228"/>
                </a:cubicBezTo>
                <a:cubicBezTo>
                  <a:pt x="1862559" y="747533"/>
                  <a:pt x="1819758" y="943087"/>
                  <a:pt x="1810903" y="1199890"/>
                </a:cubicBezTo>
                <a:lnTo>
                  <a:pt x="2227101" y="1199890"/>
                </a:lnTo>
                <a:lnTo>
                  <a:pt x="2227101" y="2125266"/>
                </a:lnTo>
                <a:lnTo>
                  <a:pt x="1372567" y="2125266"/>
                </a:lnTo>
                <a:lnTo>
                  <a:pt x="1372567" y="1394706"/>
                </a:lnTo>
                <a:cubicBezTo>
                  <a:pt x="1372567" y="999171"/>
                  <a:pt x="1419795" y="712850"/>
                  <a:pt x="1514252" y="535744"/>
                </a:cubicBezTo>
                <a:cubicBezTo>
                  <a:pt x="1638225" y="299604"/>
                  <a:pt x="1834517" y="121023"/>
                  <a:pt x="2103127" y="0"/>
                </a:cubicBezTo>
                <a:close/>
                <a:moveTo>
                  <a:pt x="730560" y="0"/>
                </a:moveTo>
                <a:lnTo>
                  <a:pt x="925376" y="309935"/>
                </a:lnTo>
                <a:cubicBezTo>
                  <a:pt x="763029" y="377826"/>
                  <a:pt x="643483" y="478923"/>
                  <a:pt x="566738" y="613228"/>
                </a:cubicBezTo>
                <a:cubicBezTo>
                  <a:pt x="489992" y="747533"/>
                  <a:pt x="447191" y="943087"/>
                  <a:pt x="438336" y="1199890"/>
                </a:cubicBezTo>
                <a:lnTo>
                  <a:pt x="854534" y="1199890"/>
                </a:lnTo>
                <a:lnTo>
                  <a:pt x="854534" y="2125266"/>
                </a:lnTo>
                <a:lnTo>
                  <a:pt x="0" y="2125266"/>
                </a:lnTo>
                <a:lnTo>
                  <a:pt x="0" y="1394706"/>
                </a:lnTo>
                <a:cubicBezTo>
                  <a:pt x="0" y="999171"/>
                  <a:pt x="47228" y="712850"/>
                  <a:pt x="141684" y="535744"/>
                </a:cubicBezTo>
                <a:cubicBezTo>
                  <a:pt x="265658" y="299604"/>
                  <a:pt x="461950" y="121023"/>
                  <a:pt x="73056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en-US" sz="180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9" name="Text ">
            <a:extLst>
              <a:ext uri="{FF2B5EF4-FFF2-40B4-BE49-F238E27FC236}">
                <a16:creationId xmlns:a16="http://schemas.microsoft.com/office/drawing/2014/main" id="{DCFBC6A8-BF94-CD44-BFE0-43E0AF0607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6887" y="1772233"/>
            <a:ext cx="5843755" cy="419543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08E9AA76-3697-0D45-A1B2-F55C8AA9E7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209" y="964219"/>
            <a:ext cx="5823433" cy="327025"/>
          </a:xfrm>
        </p:spPr>
        <p:txBody>
          <a:bodyPr/>
          <a:lstStyle>
            <a:lvl1pPr>
              <a:defRPr sz="2200" b="0" i="0" cap="none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AF94E7A-E524-5D40-9F3F-45925674C4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89" y="489252"/>
            <a:ext cx="6615112" cy="328304"/>
          </a:xfrm>
        </p:spPr>
        <p:txBody>
          <a:bodyPr/>
          <a:lstStyle/>
          <a:p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65952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deb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">
            <a:extLst>
              <a:ext uri="{FF2B5EF4-FFF2-40B4-BE49-F238E27FC236}">
                <a16:creationId xmlns:a16="http://schemas.microsoft.com/office/drawing/2014/main" id="{70C41EE6-1FE2-5141-B6A0-A9E493C6094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89DCAAA9-BF00-6341-B2CF-0F53B07CA9C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BB6517D-D5A4-1C79-2231-0843CB0077CF}"/>
              </a:ext>
            </a:extLst>
          </p:cNvPr>
          <p:cNvGrpSpPr/>
          <p:nvPr userDrawn="1"/>
        </p:nvGrpSpPr>
        <p:grpSpPr>
          <a:xfrm>
            <a:off x="5432379" y="0"/>
            <a:ext cx="6759622" cy="6858001"/>
            <a:chOff x="5432379" y="0"/>
            <a:chExt cx="6759622" cy="6858001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B23A7C08-0D02-DEB1-49AD-38AE6B1A4AD8}"/>
                </a:ext>
              </a:extLst>
            </p:cNvPr>
            <p:cNvSpPr/>
            <p:nvPr userDrawn="1"/>
          </p:nvSpPr>
          <p:spPr>
            <a:xfrm>
              <a:off x="7623541" y="0"/>
              <a:ext cx="4568460" cy="6858000"/>
            </a:xfrm>
            <a:custGeom>
              <a:avLst/>
              <a:gdLst>
                <a:gd name="connsiteX0" fmla="*/ 1518276 w 4568460"/>
                <a:gd name="connsiteY0" fmla="*/ 0 h 6858000"/>
                <a:gd name="connsiteX1" fmla="*/ 4568460 w 4568460"/>
                <a:gd name="connsiteY1" fmla="*/ 0 h 6858000"/>
                <a:gd name="connsiteX2" fmla="*/ 4568460 w 4568460"/>
                <a:gd name="connsiteY2" fmla="*/ 6858000 h 6858000"/>
                <a:gd name="connsiteX3" fmla="*/ 1518273 w 4568460"/>
                <a:gd name="connsiteY3" fmla="*/ 6858000 h 6858000"/>
                <a:gd name="connsiteX4" fmla="*/ 0 w 4568460"/>
                <a:gd name="connsiteY4" fmla="*/ 5980500 h 6858000"/>
                <a:gd name="connsiteX5" fmla="*/ 0 w 4568460"/>
                <a:gd name="connsiteY5" fmla="*/ 87750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68460" h="6858000">
                  <a:moveTo>
                    <a:pt x="1518276" y="0"/>
                  </a:moveTo>
                  <a:lnTo>
                    <a:pt x="4568460" y="0"/>
                  </a:lnTo>
                  <a:lnTo>
                    <a:pt x="4568460" y="6858000"/>
                  </a:lnTo>
                  <a:lnTo>
                    <a:pt x="1518273" y="6858000"/>
                  </a:lnTo>
                  <a:lnTo>
                    <a:pt x="0" y="5980500"/>
                  </a:lnTo>
                  <a:lnTo>
                    <a:pt x="0" y="87750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F532BF1-8A2E-12A2-CC21-95A0B011506B}"/>
                </a:ext>
              </a:extLst>
            </p:cNvPr>
            <p:cNvGrpSpPr/>
            <p:nvPr userDrawn="1"/>
          </p:nvGrpSpPr>
          <p:grpSpPr>
            <a:xfrm>
              <a:off x="5432379" y="243856"/>
              <a:ext cx="6759621" cy="6614145"/>
              <a:chOff x="3057890" y="243856"/>
              <a:chExt cx="6759621" cy="6614145"/>
            </a:xfrm>
          </p:grpSpPr>
          <p:sp>
            <p:nvSpPr>
              <p:cNvPr id="19" name="Text Placeholder 8">
                <a:extLst>
                  <a:ext uri="{FF2B5EF4-FFF2-40B4-BE49-F238E27FC236}">
                    <a16:creationId xmlns:a16="http://schemas.microsoft.com/office/drawing/2014/main" id="{9F7D1800-F5C6-344E-BDB8-7624A276BCE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57890" y="5580658"/>
                <a:ext cx="4224310" cy="1277343"/>
              </a:xfrm>
              <a:custGeom>
                <a:avLst/>
                <a:gdLst>
                  <a:gd name="connsiteX0" fmla="*/ 2192735 w 4224310"/>
                  <a:gd name="connsiteY0" fmla="*/ 0 h 1277343"/>
                  <a:gd name="connsiteX1" fmla="*/ 4224310 w 4224310"/>
                  <a:gd name="connsiteY1" fmla="*/ 1173010 h 1277343"/>
                  <a:gd name="connsiteX2" fmla="*/ 4224310 w 4224310"/>
                  <a:gd name="connsiteY2" fmla="*/ 1277343 h 1277343"/>
                  <a:gd name="connsiteX3" fmla="*/ 4134977 w 4224310"/>
                  <a:gd name="connsiteY3" fmla="*/ 1277343 h 1277343"/>
                  <a:gd name="connsiteX4" fmla="*/ 4134977 w 4224310"/>
                  <a:gd name="connsiteY4" fmla="*/ 1224529 h 1277343"/>
                  <a:gd name="connsiteX5" fmla="*/ 2192735 w 4224310"/>
                  <a:gd name="connsiteY5" fmla="*/ 103165 h 1277343"/>
                  <a:gd name="connsiteX6" fmla="*/ 159153 w 4224310"/>
                  <a:gd name="connsiteY6" fmla="*/ 1277343 h 1277343"/>
                  <a:gd name="connsiteX7" fmla="*/ 0 w 4224310"/>
                  <a:gd name="connsiteY7" fmla="*/ 1277343 h 1277343"/>
                  <a:gd name="connsiteX8" fmla="*/ 0 w 4224310"/>
                  <a:gd name="connsiteY8" fmla="*/ 1265959 h 1277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24310" h="1277343">
                    <a:moveTo>
                      <a:pt x="2192735" y="0"/>
                    </a:moveTo>
                    <a:lnTo>
                      <a:pt x="4224310" y="1173010"/>
                    </a:lnTo>
                    <a:lnTo>
                      <a:pt x="4224310" y="1277343"/>
                    </a:lnTo>
                    <a:lnTo>
                      <a:pt x="4134977" y="1277343"/>
                    </a:lnTo>
                    <a:lnTo>
                      <a:pt x="4134977" y="1224529"/>
                    </a:lnTo>
                    <a:lnTo>
                      <a:pt x="2192735" y="103165"/>
                    </a:lnTo>
                    <a:lnTo>
                      <a:pt x="159153" y="1277343"/>
                    </a:lnTo>
                    <a:lnTo>
                      <a:pt x="0" y="1277343"/>
                    </a:lnTo>
                    <a:lnTo>
                      <a:pt x="0" y="1265959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20" name="Text Placeholder 9">
                <a:extLst>
                  <a:ext uri="{FF2B5EF4-FFF2-40B4-BE49-F238E27FC236}">
                    <a16:creationId xmlns:a16="http://schemas.microsoft.com/office/drawing/2014/main" id="{4A4A4689-CBAD-A3CE-7BCB-B843826C35A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49051" y="5683823"/>
                <a:ext cx="1943816" cy="1174177"/>
              </a:xfrm>
              <a:custGeom>
                <a:avLst/>
                <a:gdLst>
                  <a:gd name="connsiteX0" fmla="*/ 1574 w 1943816"/>
                  <a:gd name="connsiteY0" fmla="*/ 0 h 1174177"/>
                  <a:gd name="connsiteX1" fmla="*/ 1943816 w 1943816"/>
                  <a:gd name="connsiteY1" fmla="*/ 1121364 h 1174177"/>
                  <a:gd name="connsiteX2" fmla="*/ 1943816 w 1943816"/>
                  <a:gd name="connsiteY2" fmla="*/ 1174177 h 1174177"/>
                  <a:gd name="connsiteX3" fmla="*/ 1518273 w 1943816"/>
                  <a:gd name="connsiteY3" fmla="*/ 1174177 h 1174177"/>
                  <a:gd name="connsiteX4" fmla="*/ 0 w 1943816"/>
                  <a:gd name="connsiteY4" fmla="*/ 296677 h 1174177"/>
                  <a:gd name="connsiteX5" fmla="*/ 0 w 1943816"/>
                  <a:gd name="connsiteY5" fmla="*/ 909 h 1174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43816" h="1174177">
                    <a:moveTo>
                      <a:pt x="1574" y="0"/>
                    </a:moveTo>
                    <a:lnTo>
                      <a:pt x="1943816" y="1121364"/>
                    </a:lnTo>
                    <a:lnTo>
                      <a:pt x="1943816" y="1174177"/>
                    </a:lnTo>
                    <a:lnTo>
                      <a:pt x="1518273" y="1174177"/>
                    </a:lnTo>
                    <a:lnTo>
                      <a:pt x="0" y="296677"/>
                    </a:lnTo>
                    <a:lnTo>
                      <a:pt x="0" y="909"/>
                    </a:lnTo>
                    <a:close/>
                  </a:path>
                </a:pathLst>
              </a:custGeom>
              <a:solidFill>
                <a:schemeClr val="accent3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21" name="Text Placeholder 14">
                <a:extLst>
                  <a:ext uri="{FF2B5EF4-FFF2-40B4-BE49-F238E27FC236}">
                    <a16:creationId xmlns:a16="http://schemas.microsoft.com/office/drawing/2014/main" id="{E2554C46-77D3-848B-E28C-E83A706D088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73894" y="338664"/>
                <a:ext cx="886857" cy="930278"/>
              </a:xfrm>
              <a:custGeom>
                <a:avLst/>
                <a:gdLst>
                  <a:gd name="connsiteX0" fmla="*/ 607469 w 886857"/>
                  <a:gd name="connsiteY0" fmla="*/ 0 h 930278"/>
                  <a:gd name="connsiteX1" fmla="*/ 886857 w 886857"/>
                  <a:gd name="connsiteY1" fmla="*/ 161467 h 930278"/>
                  <a:gd name="connsiteX2" fmla="*/ 886857 w 886857"/>
                  <a:gd name="connsiteY2" fmla="*/ 674001 h 930278"/>
                  <a:gd name="connsiteX3" fmla="*/ 443418 w 886857"/>
                  <a:gd name="connsiteY3" fmla="*/ 930278 h 930278"/>
                  <a:gd name="connsiteX4" fmla="*/ 0 w 886857"/>
                  <a:gd name="connsiteY4" fmla="*/ 674001 h 930278"/>
                  <a:gd name="connsiteX5" fmla="*/ 0 w 886857"/>
                  <a:gd name="connsiteY5" fmla="*/ 351093 h 930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6857" h="930278">
                    <a:moveTo>
                      <a:pt x="607469" y="0"/>
                    </a:moveTo>
                    <a:lnTo>
                      <a:pt x="886857" y="161467"/>
                    </a:lnTo>
                    <a:lnTo>
                      <a:pt x="886857" y="674001"/>
                    </a:lnTo>
                    <a:lnTo>
                      <a:pt x="443418" y="930278"/>
                    </a:lnTo>
                    <a:lnTo>
                      <a:pt x="0" y="674001"/>
                    </a:lnTo>
                    <a:lnTo>
                      <a:pt x="0" y="351093"/>
                    </a:lnTo>
                    <a:close/>
                  </a:path>
                </a:pathLst>
              </a:custGeom>
              <a:solidFill>
                <a:schemeClr val="accent3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22" name="Text Placeholder 15">
                <a:extLst>
                  <a:ext uri="{FF2B5EF4-FFF2-40B4-BE49-F238E27FC236}">
                    <a16:creationId xmlns:a16="http://schemas.microsoft.com/office/drawing/2014/main" id="{AEA14D64-C116-E2EE-F0F8-7F1576D9281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73894" y="243856"/>
                <a:ext cx="607469" cy="445903"/>
              </a:xfrm>
              <a:custGeom>
                <a:avLst/>
                <a:gdLst>
                  <a:gd name="connsiteX0" fmla="*/ 443418 w 607469"/>
                  <a:gd name="connsiteY0" fmla="*/ 0 h 445903"/>
                  <a:gd name="connsiteX1" fmla="*/ 607469 w 607469"/>
                  <a:gd name="connsiteY1" fmla="*/ 94810 h 445903"/>
                  <a:gd name="connsiteX2" fmla="*/ 0 w 607469"/>
                  <a:gd name="connsiteY2" fmla="*/ 445903 h 445903"/>
                  <a:gd name="connsiteX3" fmla="*/ 0 w 607469"/>
                  <a:gd name="connsiteY3" fmla="*/ 256277 h 445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7469" h="445903">
                    <a:moveTo>
                      <a:pt x="443418" y="0"/>
                    </a:moveTo>
                    <a:lnTo>
                      <a:pt x="607469" y="94810"/>
                    </a:lnTo>
                    <a:lnTo>
                      <a:pt x="0" y="445903"/>
                    </a:lnTo>
                    <a:lnTo>
                      <a:pt x="0" y="256277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2"/>
                  </a:gs>
                  <a:gs pos="0">
                    <a:schemeClr val="accent1"/>
                  </a:gs>
                </a:gsLst>
                <a:lin ang="19800000" scaled="0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bg1">
                        <a:alpha val="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23" name="Text Placeholder 16">
                <a:extLst>
                  <a:ext uri="{FF2B5EF4-FFF2-40B4-BE49-F238E27FC236}">
                    <a16:creationId xmlns:a16="http://schemas.microsoft.com/office/drawing/2014/main" id="{155AFB96-491C-8C78-D7B6-D58C702D3308}"/>
                  </a:ext>
                </a:extLst>
              </p:cNvPr>
              <p:cNvSpPr txBox="1">
                <a:spLocks/>
              </p:cNvSpPr>
              <p:nvPr/>
            </p:nvSpPr>
            <p:spPr>
              <a:xfrm rot="7200000">
                <a:off x="4795754" y="1241324"/>
                <a:ext cx="532458" cy="558527"/>
              </a:xfrm>
              <a:custGeom>
                <a:avLst/>
                <a:gdLst>
                  <a:gd name="connsiteX0" fmla="*/ 607469 w 886857"/>
                  <a:gd name="connsiteY0" fmla="*/ 0 h 930278"/>
                  <a:gd name="connsiteX1" fmla="*/ 886857 w 886857"/>
                  <a:gd name="connsiteY1" fmla="*/ 161467 h 930278"/>
                  <a:gd name="connsiteX2" fmla="*/ 886857 w 886857"/>
                  <a:gd name="connsiteY2" fmla="*/ 674001 h 930278"/>
                  <a:gd name="connsiteX3" fmla="*/ 443418 w 886857"/>
                  <a:gd name="connsiteY3" fmla="*/ 930278 h 930278"/>
                  <a:gd name="connsiteX4" fmla="*/ 0 w 886857"/>
                  <a:gd name="connsiteY4" fmla="*/ 674001 h 930278"/>
                  <a:gd name="connsiteX5" fmla="*/ 0 w 886857"/>
                  <a:gd name="connsiteY5" fmla="*/ 351093 h 930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6857" h="930278">
                    <a:moveTo>
                      <a:pt x="607469" y="0"/>
                    </a:moveTo>
                    <a:lnTo>
                      <a:pt x="886857" y="161467"/>
                    </a:lnTo>
                    <a:lnTo>
                      <a:pt x="886857" y="674001"/>
                    </a:lnTo>
                    <a:lnTo>
                      <a:pt x="443418" y="930278"/>
                    </a:lnTo>
                    <a:lnTo>
                      <a:pt x="0" y="674001"/>
                    </a:lnTo>
                    <a:lnTo>
                      <a:pt x="0" y="351093"/>
                    </a:lnTo>
                    <a:close/>
                  </a:path>
                </a:pathLst>
              </a:custGeom>
              <a:gradFill>
                <a:gsLst>
                  <a:gs pos="2000">
                    <a:schemeClr val="accent1"/>
                  </a:gs>
                  <a:gs pos="100000">
                    <a:schemeClr val="accent4"/>
                  </a:gs>
                </a:gsLst>
                <a:lin ang="900000" scaled="0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bg1">
                        <a:alpha val="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25" name="Text Placeholder 17">
                <a:extLst>
                  <a:ext uri="{FF2B5EF4-FFF2-40B4-BE49-F238E27FC236}">
                    <a16:creationId xmlns:a16="http://schemas.microsoft.com/office/drawing/2014/main" id="{B342DE9B-3E87-764F-074D-9F9DEC4C42F9}"/>
                  </a:ext>
                </a:extLst>
              </p:cNvPr>
              <p:cNvSpPr txBox="1">
                <a:spLocks/>
              </p:cNvSpPr>
              <p:nvPr/>
            </p:nvSpPr>
            <p:spPr>
              <a:xfrm rot="7200000">
                <a:off x="5090586" y="1415988"/>
                <a:ext cx="364718" cy="267715"/>
              </a:xfrm>
              <a:custGeom>
                <a:avLst/>
                <a:gdLst>
                  <a:gd name="connsiteX0" fmla="*/ 443418 w 607469"/>
                  <a:gd name="connsiteY0" fmla="*/ 0 h 445903"/>
                  <a:gd name="connsiteX1" fmla="*/ 607469 w 607469"/>
                  <a:gd name="connsiteY1" fmla="*/ 94810 h 445903"/>
                  <a:gd name="connsiteX2" fmla="*/ 0 w 607469"/>
                  <a:gd name="connsiteY2" fmla="*/ 445903 h 445903"/>
                  <a:gd name="connsiteX3" fmla="*/ 0 w 607469"/>
                  <a:gd name="connsiteY3" fmla="*/ 256277 h 445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7469" h="445903">
                    <a:moveTo>
                      <a:pt x="443418" y="0"/>
                    </a:moveTo>
                    <a:lnTo>
                      <a:pt x="607469" y="94810"/>
                    </a:lnTo>
                    <a:lnTo>
                      <a:pt x="0" y="445903"/>
                    </a:lnTo>
                    <a:lnTo>
                      <a:pt x="0" y="256277"/>
                    </a:lnTo>
                    <a:close/>
                  </a:path>
                </a:pathLst>
              </a:custGeom>
              <a:solidFill>
                <a:schemeClr val="accent3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26" name="Text Placeholder 31">
                <a:extLst>
                  <a:ext uri="{FF2B5EF4-FFF2-40B4-BE49-F238E27FC236}">
                    <a16:creationId xmlns:a16="http://schemas.microsoft.com/office/drawing/2014/main" id="{800C1FB5-9C21-E1B3-A314-6B67582993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67846" y="4838700"/>
                <a:ext cx="2149665" cy="2019300"/>
              </a:xfrm>
              <a:custGeom>
                <a:avLst/>
                <a:gdLst>
                  <a:gd name="connsiteX0" fmla="*/ 3027896 w 3027896"/>
                  <a:gd name="connsiteY0" fmla="*/ 0 h 2844270"/>
                  <a:gd name="connsiteX1" fmla="*/ 3027896 w 3027896"/>
                  <a:gd name="connsiteY1" fmla="*/ 2844270 h 2844270"/>
                  <a:gd name="connsiteX2" fmla="*/ 0 w 3027896"/>
                  <a:gd name="connsiteY2" fmla="*/ 2844270 h 2844270"/>
                  <a:gd name="connsiteX3" fmla="*/ 0 w 3027896"/>
                  <a:gd name="connsiteY3" fmla="*/ 1750001 h 2844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27896" h="2844270">
                    <a:moveTo>
                      <a:pt x="3027896" y="0"/>
                    </a:moveTo>
                    <a:lnTo>
                      <a:pt x="3027896" y="2844270"/>
                    </a:lnTo>
                    <a:lnTo>
                      <a:pt x="0" y="2844270"/>
                    </a:lnTo>
                    <a:lnTo>
                      <a:pt x="0" y="1750001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bg1"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</p:grpSp>
      </p:grpSp>
      <p:pic>
        <p:nvPicPr>
          <p:cNvPr id="29" name="CAS logo">
            <a:extLst>
              <a:ext uri="{FF2B5EF4-FFF2-40B4-BE49-F238E27FC236}">
                <a16:creationId xmlns:a16="http://schemas.microsoft.com/office/drawing/2014/main" id="{872E51BB-E038-AC9B-F244-D5079DFA73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35" name="Sidebar text 6">
            <a:extLst>
              <a:ext uri="{FF2B5EF4-FFF2-40B4-BE49-F238E27FC236}">
                <a16:creationId xmlns:a16="http://schemas.microsoft.com/office/drawing/2014/main" id="{AF729A06-C303-1815-6E18-23091F686B5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174184" y="5084250"/>
            <a:ext cx="3021253" cy="247067"/>
          </a:xfrm>
        </p:spPr>
        <p:txBody>
          <a:bodyPr anchor="t" anchorCtr="0"/>
          <a:lstStyle>
            <a:lvl1pPr>
              <a:buClr>
                <a:schemeClr val="bg1"/>
              </a:buClr>
              <a:defRPr sz="1800" b="1">
                <a:solidFill>
                  <a:schemeClr val="bg1"/>
                </a:solidFill>
              </a:defRPr>
            </a:lvl1pPr>
            <a:lvl2pPr>
              <a:spcBef>
                <a:spcPts val="300"/>
              </a:spcBef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Quote goes here</a:t>
            </a:r>
          </a:p>
        </p:txBody>
      </p:sp>
      <p:sp>
        <p:nvSpPr>
          <p:cNvPr id="34" name="Sidebar text 5">
            <a:extLst>
              <a:ext uri="{FF2B5EF4-FFF2-40B4-BE49-F238E27FC236}">
                <a16:creationId xmlns:a16="http://schemas.microsoft.com/office/drawing/2014/main" id="{C64EDD63-9DEC-092B-D02A-36D16276780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174184" y="4190486"/>
            <a:ext cx="2085655" cy="871699"/>
          </a:xfrm>
        </p:spPr>
        <p:txBody>
          <a:bodyPr anchor="ctr" anchorCtr="0"/>
          <a:lstStyle>
            <a:lvl1pPr>
              <a:buClr>
                <a:schemeClr val="bg1"/>
              </a:buClr>
              <a:defRPr sz="8000" b="1" spc="-150">
                <a:solidFill>
                  <a:schemeClr val="bg1"/>
                </a:solidFill>
              </a:defRPr>
            </a:lvl1pPr>
            <a:lvl2pPr>
              <a:spcBef>
                <a:spcPts val="300"/>
              </a:spcBef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33" name="Sidebar text 4">
            <a:extLst>
              <a:ext uri="{FF2B5EF4-FFF2-40B4-BE49-F238E27FC236}">
                <a16:creationId xmlns:a16="http://schemas.microsoft.com/office/drawing/2014/main" id="{DB112F17-8E56-0F58-0885-542B3F9D220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74184" y="3796139"/>
            <a:ext cx="3021253" cy="247067"/>
          </a:xfrm>
        </p:spPr>
        <p:txBody>
          <a:bodyPr anchor="t" anchorCtr="0"/>
          <a:lstStyle>
            <a:lvl1pPr>
              <a:buClr>
                <a:schemeClr val="bg1"/>
              </a:buClr>
              <a:defRPr sz="1800" b="1">
                <a:solidFill>
                  <a:schemeClr val="bg1"/>
                </a:solidFill>
              </a:defRPr>
            </a:lvl1pPr>
            <a:lvl2pPr>
              <a:spcBef>
                <a:spcPts val="300"/>
              </a:spcBef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Quote goes here</a:t>
            </a:r>
          </a:p>
        </p:txBody>
      </p:sp>
      <p:sp>
        <p:nvSpPr>
          <p:cNvPr id="32" name="Sidebar text 3">
            <a:extLst>
              <a:ext uri="{FF2B5EF4-FFF2-40B4-BE49-F238E27FC236}">
                <a16:creationId xmlns:a16="http://schemas.microsoft.com/office/drawing/2014/main" id="{A4653C42-B5D6-F3D8-8C22-F55FAE98298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174184" y="2902375"/>
            <a:ext cx="2085655" cy="871699"/>
          </a:xfrm>
        </p:spPr>
        <p:txBody>
          <a:bodyPr anchor="ctr" anchorCtr="0"/>
          <a:lstStyle>
            <a:lvl1pPr>
              <a:buClr>
                <a:schemeClr val="bg1"/>
              </a:buClr>
              <a:defRPr sz="8000" b="1" spc="-150">
                <a:solidFill>
                  <a:schemeClr val="bg1"/>
                </a:solidFill>
              </a:defRPr>
            </a:lvl1pPr>
            <a:lvl2pPr>
              <a:spcBef>
                <a:spcPts val="300"/>
              </a:spcBef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30" name="Sidebar text 2">
            <a:extLst>
              <a:ext uri="{FF2B5EF4-FFF2-40B4-BE49-F238E27FC236}">
                <a16:creationId xmlns:a16="http://schemas.microsoft.com/office/drawing/2014/main" id="{77D901D1-AFBC-C800-9569-288388F63DF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74184" y="2508028"/>
            <a:ext cx="3021253" cy="247067"/>
          </a:xfrm>
        </p:spPr>
        <p:txBody>
          <a:bodyPr anchor="t" anchorCtr="0"/>
          <a:lstStyle>
            <a:lvl1pPr>
              <a:buClr>
                <a:schemeClr val="bg1"/>
              </a:buClr>
              <a:defRPr sz="1800" b="1">
                <a:solidFill>
                  <a:schemeClr val="bg1"/>
                </a:solidFill>
              </a:defRPr>
            </a:lvl1pPr>
            <a:lvl2pPr>
              <a:spcBef>
                <a:spcPts val="300"/>
              </a:spcBef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Quote goes here</a:t>
            </a:r>
          </a:p>
        </p:txBody>
      </p:sp>
      <p:sp>
        <p:nvSpPr>
          <p:cNvPr id="24" name="Sidebar text 1">
            <a:extLst>
              <a:ext uri="{FF2B5EF4-FFF2-40B4-BE49-F238E27FC236}">
                <a16:creationId xmlns:a16="http://schemas.microsoft.com/office/drawing/2014/main" id="{35099D05-23B0-E548-B288-F027B9B1057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74184" y="1614264"/>
            <a:ext cx="2085655" cy="871699"/>
          </a:xfrm>
        </p:spPr>
        <p:txBody>
          <a:bodyPr anchor="ctr" anchorCtr="0"/>
          <a:lstStyle>
            <a:lvl1pPr>
              <a:buClr>
                <a:schemeClr val="bg1"/>
              </a:buClr>
              <a:defRPr sz="8000" b="1" spc="-150">
                <a:solidFill>
                  <a:schemeClr val="bg1"/>
                </a:solidFill>
              </a:defRPr>
            </a:lvl1pPr>
            <a:lvl2pPr>
              <a:spcBef>
                <a:spcPts val="300"/>
              </a:spcBef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9" name="Text ">
            <a:extLst>
              <a:ext uri="{FF2B5EF4-FFF2-40B4-BE49-F238E27FC236}">
                <a16:creationId xmlns:a16="http://schemas.microsoft.com/office/drawing/2014/main" id="{DCFBC6A8-BF94-CD44-BFE0-43E0AF0607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6887" y="1772233"/>
            <a:ext cx="5843755" cy="419543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2AAE7251-257E-0D41-A7A0-36A52A29A4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209" y="964219"/>
            <a:ext cx="5823433" cy="327025"/>
          </a:xfrm>
        </p:spPr>
        <p:txBody>
          <a:bodyPr/>
          <a:lstStyle>
            <a:lvl1pPr>
              <a:defRPr sz="2200" b="0" i="0" cap="none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AF94E7A-E524-5D40-9F3F-45925674C4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89" y="489252"/>
            <a:ext cx="6615112" cy="328304"/>
          </a:xfrm>
        </p:spPr>
        <p:txBody>
          <a:bodyPr/>
          <a:lstStyle/>
          <a:p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0140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deba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E7E3B6D-4D90-D0C0-CCEA-706023B083B5}"/>
              </a:ext>
            </a:extLst>
          </p:cNvPr>
          <p:cNvSpPr/>
          <p:nvPr userDrawn="1"/>
        </p:nvSpPr>
        <p:spPr>
          <a:xfrm>
            <a:off x="7112001" y="0"/>
            <a:ext cx="5079999" cy="6858000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6000">
                <a:schemeClr val="accent4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en-US" sz="1800"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37" name="CAS Logo">
            <a:extLst>
              <a:ext uri="{FF2B5EF4-FFF2-40B4-BE49-F238E27FC236}">
                <a16:creationId xmlns:a16="http://schemas.microsoft.com/office/drawing/2014/main" id="{7DBA7455-AA5C-21DD-447E-1B54A661C5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6"/>
            <a:ext cx="1297037" cy="750486"/>
          </a:xfrm>
          <a:prstGeom prst="rect">
            <a:avLst/>
          </a:prstGeom>
        </p:spPr>
      </p:pic>
      <p:sp>
        <p:nvSpPr>
          <p:cNvPr id="5" name="Footer">
            <a:extLst>
              <a:ext uri="{FF2B5EF4-FFF2-40B4-BE49-F238E27FC236}">
                <a16:creationId xmlns:a16="http://schemas.microsoft.com/office/drawing/2014/main" id="{70C41EE6-1FE2-5141-B6A0-A9E493C6094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89DCAAA9-BF00-6341-B2CF-0F53B07CA9C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DCFBC6A8-BF94-CD44-BFE0-43E0AF0607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6887" y="1772233"/>
            <a:ext cx="5843755" cy="419543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08E9AA76-3697-0D45-A1B2-F55C8AA9E7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209" y="964219"/>
            <a:ext cx="5823433" cy="327025"/>
          </a:xfrm>
        </p:spPr>
        <p:txBody>
          <a:bodyPr/>
          <a:lstStyle>
            <a:lvl1pPr>
              <a:defRPr sz="2200" b="0" i="0" cap="none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AF94E7A-E524-5D40-9F3F-45925674C4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89" y="489252"/>
            <a:ext cx="6615112" cy="328304"/>
          </a:xfrm>
        </p:spPr>
        <p:txBody>
          <a:bodyPr/>
          <a:lstStyle/>
          <a:p>
            <a:r>
              <a:rPr lang="en-US"/>
              <a:t>Click to edit text</a:t>
            </a:r>
          </a:p>
        </p:txBody>
      </p:sp>
      <p:sp>
        <p:nvSpPr>
          <p:cNvPr id="38" name="Text">
            <a:extLst>
              <a:ext uri="{FF2B5EF4-FFF2-40B4-BE49-F238E27FC236}">
                <a16:creationId xmlns:a16="http://schemas.microsoft.com/office/drawing/2014/main" id="{28BC07E1-4A6E-8786-C2B1-EDA0DD2BBFD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051471" y="1775043"/>
            <a:ext cx="3776352" cy="3901215"/>
          </a:xfr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683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">
            <a:extLst>
              <a:ext uri="{FF2B5EF4-FFF2-40B4-BE49-F238E27FC236}">
                <a16:creationId xmlns:a16="http://schemas.microsoft.com/office/drawing/2014/main" id="{024D3627-AA62-EB4C-B9A3-83DF63158F1E}"/>
              </a:ext>
            </a:extLst>
          </p:cNvPr>
          <p:cNvSpPr>
            <a:spLocks noGrp="1"/>
          </p:cNvSpPr>
          <p:nvPr>
            <p:ph type="ftr" sz="quarter" idx="181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6" name="Slide Number ">
            <a:extLst>
              <a:ext uri="{FF2B5EF4-FFF2-40B4-BE49-F238E27FC236}">
                <a16:creationId xmlns:a16="http://schemas.microsoft.com/office/drawing/2014/main" id="{88D61225-E88B-824B-8A75-0CEC4669A666}"/>
              </a:ext>
            </a:extLst>
          </p:cNvPr>
          <p:cNvSpPr>
            <a:spLocks noGrp="1"/>
          </p:cNvSpPr>
          <p:nvPr>
            <p:ph type="sldNum" sz="quarter" idx="182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CAS Logo">
            <a:extLst>
              <a:ext uri="{FF2B5EF4-FFF2-40B4-BE49-F238E27FC236}">
                <a16:creationId xmlns:a16="http://schemas.microsoft.com/office/drawing/2014/main" id="{4ECE44E3-B247-BFE2-6103-5A090A046B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68E133C4-F954-FD4F-BE0C-A330CC253EB4}"/>
              </a:ext>
            </a:extLst>
          </p:cNvPr>
          <p:cNvSpPr>
            <a:spLocks noGrp="1"/>
          </p:cNvSpPr>
          <p:nvPr>
            <p:ph type="body" sz="quarter" idx="186" hasCustomPrompt="1"/>
          </p:nvPr>
        </p:nvSpPr>
        <p:spPr>
          <a:xfrm>
            <a:off x="9853116" y="2588837"/>
            <a:ext cx="1755052" cy="2882815"/>
          </a:xfrm>
        </p:spPr>
        <p:txBody>
          <a:bodyPr/>
          <a:lstStyle>
            <a:lvl1pPr algn="l">
              <a:defRPr sz="2000"/>
            </a:lvl1pPr>
            <a:lvl2pPr marL="173038" indent="-166688" algn="l">
              <a:lnSpc>
                <a:spcPct val="90000"/>
              </a:lnSpc>
              <a:spcBef>
                <a:spcPts val="900"/>
              </a:spcBef>
              <a:buFont typeface="System Font Regular"/>
              <a:buChar char="–"/>
              <a:tabLst/>
              <a:defRPr sz="1800"/>
            </a:lvl2pPr>
          </a:lstStyle>
          <a:p>
            <a:pPr lvl="0"/>
            <a:r>
              <a:rPr lang="en-US"/>
              <a:t>Add text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6" name="Picture Placeholder 5">
            <a:extLst>
              <a:ext uri="{FF2B5EF4-FFF2-40B4-BE49-F238E27FC236}">
                <a16:creationId xmlns:a16="http://schemas.microsoft.com/office/drawing/2014/main" id="{9A4A2347-90EF-3B41-B432-5246EE6D7861}"/>
              </a:ext>
            </a:extLst>
          </p:cNvPr>
          <p:cNvSpPr>
            <a:spLocks noGrp="1"/>
          </p:cNvSpPr>
          <p:nvPr>
            <p:ph type="pic" sz="quarter" idx="179" hasCustomPrompt="1"/>
          </p:nvPr>
        </p:nvSpPr>
        <p:spPr>
          <a:xfrm>
            <a:off x="9855441" y="1439465"/>
            <a:ext cx="993241" cy="993241"/>
          </a:xfrm>
        </p:spPr>
        <p:txBody>
          <a:bodyPr tIns="137160" bIns="640080" anchor="ctr" anchorCtr="0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53" name="Line 4">
            <a:extLst>
              <a:ext uri="{FF2B5EF4-FFF2-40B4-BE49-F238E27FC236}">
                <a16:creationId xmlns:a16="http://schemas.microsoft.com/office/drawing/2014/main" id="{D5F4F527-5583-E549-B647-C688092D2E5C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9628587" y="1475090"/>
            <a:ext cx="9144" cy="4480560"/>
          </a:xfrm>
          <a:solidFill>
            <a:schemeClr val="tx1">
              <a:alpha val="20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ED27997A-0015-7D44-8AA3-48C2C06E60F2}"/>
              </a:ext>
            </a:extLst>
          </p:cNvPr>
          <p:cNvSpPr>
            <a:spLocks noGrp="1"/>
          </p:cNvSpPr>
          <p:nvPr>
            <p:ph type="body" sz="quarter" idx="185" hasCustomPrompt="1"/>
          </p:nvPr>
        </p:nvSpPr>
        <p:spPr>
          <a:xfrm>
            <a:off x="7497671" y="2588837"/>
            <a:ext cx="1755052" cy="3366811"/>
          </a:xfrm>
        </p:spPr>
        <p:txBody>
          <a:bodyPr/>
          <a:lstStyle>
            <a:lvl1pPr algn="l">
              <a:defRPr sz="2000"/>
            </a:lvl1pPr>
            <a:lvl2pPr marL="173038" indent="-166688" algn="l">
              <a:lnSpc>
                <a:spcPct val="90000"/>
              </a:lnSpc>
              <a:spcBef>
                <a:spcPts val="900"/>
              </a:spcBef>
              <a:buFont typeface="System Font Regular"/>
              <a:buChar char="–"/>
              <a:tabLst/>
              <a:defRPr sz="1800"/>
            </a:lvl2pPr>
          </a:lstStyle>
          <a:p>
            <a:pPr lvl="0"/>
            <a:r>
              <a:rPr lang="en-US"/>
              <a:t>Add text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2" name="Picture Placeholder 4">
            <a:extLst>
              <a:ext uri="{FF2B5EF4-FFF2-40B4-BE49-F238E27FC236}">
                <a16:creationId xmlns:a16="http://schemas.microsoft.com/office/drawing/2014/main" id="{6D0FD911-8431-5B42-84A6-94B4DED2830F}"/>
              </a:ext>
            </a:extLst>
          </p:cNvPr>
          <p:cNvSpPr>
            <a:spLocks noGrp="1"/>
          </p:cNvSpPr>
          <p:nvPr>
            <p:ph type="pic" sz="quarter" idx="176" hasCustomPrompt="1"/>
          </p:nvPr>
        </p:nvSpPr>
        <p:spPr>
          <a:xfrm>
            <a:off x="7497671" y="1439465"/>
            <a:ext cx="993241" cy="993241"/>
          </a:xfrm>
        </p:spPr>
        <p:txBody>
          <a:bodyPr tIns="137160" bIns="640080" anchor="ctr" anchorCtr="0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47" name="Line 3">
            <a:extLst>
              <a:ext uri="{FF2B5EF4-FFF2-40B4-BE49-F238E27FC236}">
                <a16:creationId xmlns:a16="http://schemas.microsoft.com/office/drawing/2014/main" id="{08886912-CB80-1C41-B528-3F18578A0D3E}"/>
              </a:ext>
            </a:extLst>
          </p:cNvPr>
          <p:cNvSpPr>
            <a:spLocks noGrp="1"/>
          </p:cNvSpPr>
          <p:nvPr>
            <p:ph type="body" sz="quarter" idx="174"/>
          </p:nvPr>
        </p:nvSpPr>
        <p:spPr>
          <a:xfrm>
            <a:off x="7263998" y="1475090"/>
            <a:ext cx="9144" cy="4480560"/>
          </a:xfrm>
          <a:solidFill>
            <a:schemeClr val="tx1">
              <a:alpha val="20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927C6D3-828C-A84A-9649-931A2C757A3E}"/>
              </a:ext>
            </a:extLst>
          </p:cNvPr>
          <p:cNvSpPr>
            <a:spLocks noGrp="1"/>
          </p:cNvSpPr>
          <p:nvPr>
            <p:ph type="body" sz="quarter" idx="184" hasCustomPrompt="1"/>
          </p:nvPr>
        </p:nvSpPr>
        <p:spPr>
          <a:xfrm>
            <a:off x="5149885" y="2588837"/>
            <a:ext cx="1755052" cy="3366811"/>
          </a:xfrm>
        </p:spPr>
        <p:txBody>
          <a:bodyPr/>
          <a:lstStyle>
            <a:lvl1pPr algn="l">
              <a:defRPr sz="2000"/>
            </a:lvl1pPr>
            <a:lvl2pPr marL="173038" indent="-166688" algn="l">
              <a:lnSpc>
                <a:spcPct val="90000"/>
              </a:lnSpc>
              <a:spcBef>
                <a:spcPts val="900"/>
              </a:spcBef>
              <a:buFont typeface="System Font Regular"/>
              <a:buChar char="–"/>
              <a:tabLst/>
              <a:defRPr sz="1800"/>
            </a:lvl2pPr>
          </a:lstStyle>
          <a:p>
            <a:pPr lvl="0"/>
            <a:r>
              <a:rPr lang="en-US"/>
              <a:t>Add text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6" name="Picture Placeholder 3">
            <a:extLst>
              <a:ext uri="{FF2B5EF4-FFF2-40B4-BE49-F238E27FC236}">
                <a16:creationId xmlns:a16="http://schemas.microsoft.com/office/drawing/2014/main" id="{2AD28938-C815-C144-B15D-F692B8361E32}"/>
              </a:ext>
            </a:extLst>
          </p:cNvPr>
          <p:cNvSpPr>
            <a:spLocks noGrp="1"/>
          </p:cNvSpPr>
          <p:nvPr>
            <p:ph type="pic" sz="quarter" idx="173" hasCustomPrompt="1"/>
          </p:nvPr>
        </p:nvSpPr>
        <p:spPr>
          <a:xfrm>
            <a:off x="5149885" y="1439465"/>
            <a:ext cx="993241" cy="993241"/>
          </a:xfrm>
        </p:spPr>
        <p:txBody>
          <a:bodyPr tIns="137160" bIns="640080" anchor="ctr" anchorCtr="0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44" name="Line 2">
            <a:extLst>
              <a:ext uri="{FF2B5EF4-FFF2-40B4-BE49-F238E27FC236}">
                <a16:creationId xmlns:a16="http://schemas.microsoft.com/office/drawing/2014/main" id="{C8D5BF82-AD0D-0349-98DF-C6184B345B47}"/>
              </a:ext>
            </a:extLst>
          </p:cNvPr>
          <p:cNvSpPr>
            <a:spLocks noGrp="1"/>
          </p:cNvSpPr>
          <p:nvPr>
            <p:ph type="body" sz="quarter" idx="171"/>
          </p:nvPr>
        </p:nvSpPr>
        <p:spPr>
          <a:xfrm>
            <a:off x="4897574" y="1475090"/>
            <a:ext cx="9144" cy="4480560"/>
          </a:xfrm>
          <a:solidFill>
            <a:schemeClr val="tx1">
              <a:alpha val="20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78D0174-AB7C-004F-8E7A-99CD99BB77F5}"/>
              </a:ext>
            </a:extLst>
          </p:cNvPr>
          <p:cNvSpPr>
            <a:spLocks noGrp="1"/>
          </p:cNvSpPr>
          <p:nvPr>
            <p:ph type="body" sz="quarter" idx="183" hasCustomPrompt="1"/>
          </p:nvPr>
        </p:nvSpPr>
        <p:spPr>
          <a:xfrm>
            <a:off x="2808883" y="2588838"/>
            <a:ext cx="1755052" cy="3366811"/>
          </a:xfrm>
        </p:spPr>
        <p:txBody>
          <a:bodyPr/>
          <a:lstStyle>
            <a:lvl1pPr algn="l">
              <a:defRPr sz="2000"/>
            </a:lvl1pPr>
            <a:lvl2pPr marL="173038" indent="-166688" algn="l">
              <a:lnSpc>
                <a:spcPct val="90000"/>
              </a:lnSpc>
              <a:spcBef>
                <a:spcPts val="900"/>
              </a:spcBef>
              <a:buFont typeface="System Font Regular"/>
              <a:buChar char="–"/>
              <a:tabLst/>
              <a:defRPr sz="1800"/>
            </a:lvl2pPr>
          </a:lstStyle>
          <a:p>
            <a:pPr lvl="0"/>
            <a:r>
              <a:rPr lang="en-US"/>
              <a:t>Add text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3" name="Picture Placeholder 2">
            <a:extLst>
              <a:ext uri="{FF2B5EF4-FFF2-40B4-BE49-F238E27FC236}">
                <a16:creationId xmlns:a16="http://schemas.microsoft.com/office/drawing/2014/main" id="{3299BAE7-DAC5-5241-8983-6A2C551CA873}"/>
              </a:ext>
            </a:extLst>
          </p:cNvPr>
          <p:cNvSpPr>
            <a:spLocks noGrp="1"/>
          </p:cNvSpPr>
          <p:nvPr>
            <p:ph type="pic" sz="quarter" idx="170" hasCustomPrompt="1"/>
          </p:nvPr>
        </p:nvSpPr>
        <p:spPr>
          <a:xfrm>
            <a:off x="2816870" y="1439465"/>
            <a:ext cx="993241" cy="993241"/>
          </a:xfrm>
        </p:spPr>
        <p:txBody>
          <a:bodyPr tIns="137160" bIns="640080" anchor="ctr" anchorCtr="0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0" name="Line 1">
            <a:extLst>
              <a:ext uri="{FF2B5EF4-FFF2-40B4-BE49-F238E27FC236}">
                <a16:creationId xmlns:a16="http://schemas.microsoft.com/office/drawing/2014/main" id="{0490BCDC-95F2-4546-8692-CECA1817781B}"/>
              </a:ext>
            </a:extLst>
          </p:cNvPr>
          <p:cNvSpPr>
            <a:spLocks noGrp="1"/>
          </p:cNvSpPr>
          <p:nvPr>
            <p:ph type="body" sz="quarter" idx="122"/>
          </p:nvPr>
        </p:nvSpPr>
        <p:spPr>
          <a:xfrm>
            <a:off x="2589802" y="1475090"/>
            <a:ext cx="9144" cy="4480560"/>
          </a:xfrm>
          <a:solidFill>
            <a:schemeClr val="tx1">
              <a:alpha val="20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6" name="Text Placeholder 1">
            <a:extLst>
              <a:ext uri="{FF2B5EF4-FFF2-40B4-BE49-F238E27FC236}">
                <a16:creationId xmlns:a16="http://schemas.microsoft.com/office/drawing/2014/main" id="{FE94239B-D340-BE4C-904F-85F1B0E39AC6}"/>
              </a:ext>
            </a:extLst>
          </p:cNvPr>
          <p:cNvSpPr>
            <a:spLocks noGrp="1"/>
          </p:cNvSpPr>
          <p:nvPr>
            <p:ph type="body" sz="quarter" idx="169" hasCustomPrompt="1"/>
          </p:nvPr>
        </p:nvSpPr>
        <p:spPr>
          <a:xfrm>
            <a:off x="454313" y="2588838"/>
            <a:ext cx="1755052" cy="3366811"/>
          </a:xfrm>
        </p:spPr>
        <p:txBody>
          <a:bodyPr/>
          <a:lstStyle>
            <a:lvl1pPr algn="l">
              <a:defRPr sz="2000"/>
            </a:lvl1pPr>
            <a:lvl2pPr marL="173038" indent="-166688" algn="l">
              <a:lnSpc>
                <a:spcPct val="90000"/>
              </a:lnSpc>
              <a:spcBef>
                <a:spcPts val="900"/>
              </a:spcBef>
              <a:buFont typeface="System Font Regular"/>
              <a:buChar char="–"/>
              <a:tabLst/>
              <a:defRPr sz="1800"/>
            </a:lvl2pPr>
          </a:lstStyle>
          <a:p>
            <a:pPr lvl="0"/>
            <a:r>
              <a:rPr lang="en-US"/>
              <a:t>Add text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4" name="Picture Placeholder 1">
            <a:extLst>
              <a:ext uri="{FF2B5EF4-FFF2-40B4-BE49-F238E27FC236}">
                <a16:creationId xmlns:a16="http://schemas.microsoft.com/office/drawing/2014/main" id="{2F0861DA-A4F5-274F-8845-2028046CBF36}"/>
              </a:ext>
            </a:extLst>
          </p:cNvPr>
          <p:cNvSpPr>
            <a:spLocks noGrp="1"/>
          </p:cNvSpPr>
          <p:nvPr>
            <p:ph type="pic" sz="quarter" idx="158" hasCustomPrompt="1"/>
          </p:nvPr>
        </p:nvSpPr>
        <p:spPr>
          <a:xfrm>
            <a:off x="464298" y="1439465"/>
            <a:ext cx="993241" cy="993241"/>
          </a:xfrm>
        </p:spPr>
        <p:txBody>
          <a:bodyPr tIns="137160" bIns="640080" anchor="ctr" anchorCtr="0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F936AC5-1562-C04D-B06E-E7073B099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145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">
            <a:extLst>
              <a:ext uri="{FF2B5EF4-FFF2-40B4-BE49-F238E27FC236}">
                <a16:creationId xmlns:a16="http://schemas.microsoft.com/office/drawing/2014/main" id="{81577515-ED77-214C-823A-48C0E1E39414}"/>
              </a:ext>
            </a:extLst>
          </p:cNvPr>
          <p:cNvSpPr>
            <a:spLocks noGrp="1"/>
          </p:cNvSpPr>
          <p:nvPr>
            <p:ph type="ftr" sz="quarter" idx="173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B6C61AED-12FF-294B-948B-717A36DF4B08}"/>
              </a:ext>
            </a:extLst>
          </p:cNvPr>
          <p:cNvSpPr>
            <a:spLocks noGrp="1"/>
          </p:cNvSpPr>
          <p:nvPr>
            <p:ph type="sldNum" sz="quarter" idx="174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CAS Logo">
            <a:extLst>
              <a:ext uri="{FF2B5EF4-FFF2-40B4-BE49-F238E27FC236}">
                <a16:creationId xmlns:a16="http://schemas.microsoft.com/office/drawing/2014/main" id="{1F6328C7-21B7-9589-8197-D2B9004F08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57E795B1-5901-7442-AC25-35AF1D8E6143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7826400" y="5024675"/>
            <a:ext cx="3476356" cy="613662"/>
          </a:xfrm>
        </p:spPr>
        <p:txBody>
          <a:bodyPr/>
          <a:lstStyle>
            <a:lvl1pPr algn="l">
              <a:defRPr sz="2000"/>
            </a:lvl1pPr>
            <a:lvl2pPr marL="173038" indent="-166688" algn="l">
              <a:lnSpc>
                <a:spcPct val="90000"/>
              </a:lnSpc>
              <a:spcBef>
                <a:spcPts val="900"/>
              </a:spcBef>
              <a:buFont typeface="System Font Regular"/>
              <a:buChar char="–"/>
              <a:tabLst/>
              <a:defRPr sz="18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Headline Placeholder 4">
            <a:extLst>
              <a:ext uri="{FF2B5EF4-FFF2-40B4-BE49-F238E27FC236}">
                <a16:creationId xmlns:a16="http://schemas.microsoft.com/office/drawing/2014/main" id="{AEBA34FF-8F81-2947-80F7-4DC990E72340}"/>
              </a:ext>
            </a:extLst>
          </p:cNvPr>
          <p:cNvSpPr>
            <a:spLocks noGrp="1"/>
          </p:cNvSpPr>
          <p:nvPr>
            <p:ph type="body" sz="quarter" idx="168" hasCustomPrompt="1"/>
          </p:nvPr>
        </p:nvSpPr>
        <p:spPr>
          <a:xfrm>
            <a:off x="7822641" y="4027522"/>
            <a:ext cx="3523984" cy="975774"/>
          </a:xfrm>
        </p:spPr>
        <p:txBody>
          <a:bodyPr anchor="b" anchorCtr="0"/>
          <a:lstStyle>
            <a:lvl1pPr algn="l">
              <a:lnSpc>
                <a:spcPct val="85000"/>
              </a:lnSpc>
              <a:defRPr sz="2800" b="1">
                <a:solidFill>
                  <a:srgbClr val="A0A0A0"/>
                </a:solidFill>
              </a:defRPr>
            </a:lvl1pPr>
            <a:lvl2pPr marL="117475" indent="-111125" algn="l">
              <a:lnSpc>
                <a:spcPct val="90000"/>
              </a:lnSpc>
              <a:spcBef>
                <a:spcPts val="900"/>
              </a:spcBef>
              <a:buFont typeface="System Font Regular"/>
              <a:buChar char="–"/>
              <a:tabLst/>
              <a:defRPr sz="1100"/>
            </a:lvl2pPr>
          </a:lstStyle>
          <a:p>
            <a:pPr lvl="0"/>
            <a:r>
              <a:rPr lang="en-US"/>
              <a:t>Click to add headline text</a:t>
            </a:r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28EFEDB4-EFD0-B24E-A58C-BD4C066750CC}"/>
              </a:ext>
            </a:extLst>
          </p:cNvPr>
          <p:cNvSpPr>
            <a:spLocks noGrp="1"/>
          </p:cNvSpPr>
          <p:nvPr>
            <p:ph type="pic" sz="quarter" idx="167" hasCustomPrompt="1"/>
          </p:nvPr>
        </p:nvSpPr>
        <p:spPr>
          <a:xfrm>
            <a:off x="6579686" y="4128204"/>
            <a:ext cx="993241" cy="993241"/>
          </a:xfrm>
        </p:spPr>
        <p:txBody>
          <a:bodyPr tIns="137160" bIns="640080" anchor="ctr" anchorCtr="0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BA2956A8-3849-5C47-8EF3-D1932DC0584B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1731967" y="5024675"/>
            <a:ext cx="3843264" cy="613662"/>
          </a:xfrm>
        </p:spPr>
        <p:txBody>
          <a:bodyPr/>
          <a:lstStyle>
            <a:lvl1pPr algn="l">
              <a:defRPr sz="2000"/>
            </a:lvl1pPr>
            <a:lvl2pPr marL="173038" indent="-166688" algn="l">
              <a:lnSpc>
                <a:spcPct val="90000"/>
              </a:lnSpc>
              <a:spcBef>
                <a:spcPts val="900"/>
              </a:spcBef>
              <a:buFont typeface="System Font Regular"/>
              <a:buChar char="–"/>
              <a:tabLst/>
              <a:defRPr sz="18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Headline Placeholder 3">
            <a:extLst>
              <a:ext uri="{FF2B5EF4-FFF2-40B4-BE49-F238E27FC236}">
                <a16:creationId xmlns:a16="http://schemas.microsoft.com/office/drawing/2014/main" id="{34C545E4-6580-054B-9BA6-9EE95C6A1088}"/>
              </a:ext>
            </a:extLst>
          </p:cNvPr>
          <p:cNvSpPr>
            <a:spLocks noGrp="1"/>
          </p:cNvSpPr>
          <p:nvPr>
            <p:ph type="body" sz="quarter" idx="166" hasCustomPrompt="1"/>
          </p:nvPr>
        </p:nvSpPr>
        <p:spPr>
          <a:xfrm>
            <a:off x="1707253" y="4027522"/>
            <a:ext cx="3895919" cy="975774"/>
          </a:xfrm>
        </p:spPr>
        <p:txBody>
          <a:bodyPr anchor="b" anchorCtr="0"/>
          <a:lstStyle>
            <a:lvl1pPr algn="l">
              <a:lnSpc>
                <a:spcPct val="85000"/>
              </a:lnSpc>
              <a:defRPr sz="2800" b="1">
                <a:solidFill>
                  <a:schemeClr val="accent4"/>
                </a:solidFill>
              </a:defRPr>
            </a:lvl1pPr>
            <a:lvl2pPr marL="117475" indent="-111125" algn="l">
              <a:lnSpc>
                <a:spcPct val="90000"/>
              </a:lnSpc>
              <a:spcBef>
                <a:spcPts val="900"/>
              </a:spcBef>
              <a:buFont typeface="System Font Regular"/>
              <a:buChar char="–"/>
              <a:tabLst/>
              <a:defRPr sz="1100"/>
            </a:lvl2pPr>
          </a:lstStyle>
          <a:p>
            <a:pPr lvl="0"/>
            <a:r>
              <a:rPr lang="en-US"/>
              <a:t>Click to add headline text</a:t>
            </a:r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9D134BBB-D2EC-2941-A9A7-3BC85A6587B5}"/>
              </a:ext>
            </a:extLst>
          </p:cNvPr>
          <p:cNvSpPr>
            <a:spLocks noGrp="1"/>
          </p:cNvSpPr>
          <p:nvPr>
            <p:ph type="pic" sz="quarter" idx="165" hasCustomPrompt="1"/>
          </p:nvPr>
        </p:nvSpPr>
        <p:spPr>
          <a:xfrm>
            <a:off x="464298" y="4128204"/>
            <a:ext cx="993241" cy="993241"/>
          </a:xfrm>
        </p:spPr>
        <p:txBody>
          <a:bodyPr tIns="137160" bIns="640080" anchor="ctr" anchorCtr="0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1" name="line horizontal">
            <a:extLst>
              <a:ext uri="{FF2B5EF4-FFF2-40B4-BE49-F238E27FC236}">
                <a16:creationId xmlns:a16="http://schemas.microsoft.com/office/drawing/2014/main" id="{89791EC7-3D8A-434C-A5D0-F1578B46C6DA}"/>
              </a:ext>
            </a:extLst>
          </p:cNvPr>
          <p:cNvSpPr>
            <a:spLocks noGrp="1"/>
          </p:cNvSpPr>
          <p:nvPr>
            <p:ph type="body" sz="quarter" idx="129"/>
          </p:nvPr>
        </p:nvSpPr>
        <p:spPr>
          <a:xfrm rot="5400000">
            <a:off x="5915089" y="-1770468"/>
            <a:ext cx="9144" cy="10853928"/>
          </a:xfrm>
          <a:solidFill>
            <a:schemeClr val="tx1">
              <a:alpha val="20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0" name="line vertical">
            <a:extLst>
              <a:ext uri="{FF2B5EF4-FFF2-40B4-BE49-F238E27FC236}">
                <a16:creationId xmlns:a16="http://schemas.microsoft.com/office/drawing/2014/main" id="{0490BCDC-95F2-4546-8692-CECA1817781B}"/>
              </a:ext>
            </a:extLst>
          </p:cNvPr>
          <p:cNvSpPr>
            <a:spLocks noGrp="1"/>
          </p:cNvSpPr>
          <p:nvPr>
            <p:ph type="body" sz="quarter" idx="122"/>
          </p:nvPr>
        </p:nvSpPr>
        <p:spPr>
          <a:xfrm>
            <a:off x="6086857" y="1475090"/>
            <a:ext cx="9144" cy="4480560"/>
          </a:xfrm>
          <a:solidFill>
            <a:schemeClr val="tx1">
              <a:alpha val="20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0D1483AB-D2CC-EE49-A5C3-D228409D2FB9}"/>
              </a:ext>
            </a:extLst>
          </p:cNvPr>
          <p:cNvSpPr>
            <a:spLocks noGrp="1"/>
          </p:cNvSpPr>
          <p:nvPr>
            <p:ph type="body" sz="quarter" idx="170" hasCustomPrompt="1"/>
          </p:nvPr>
        </p:nvSpPr>
        <p:spPr>
          <a:xfrm>
            <a:off x="7826400" y="2342053"/>
            <a:ext cx="3476356" cy="613662"/>
          </a:xfrm>
        </p:spPr>
        <p:txBody>
          <a:bodyPr/>
          <a:lstStyle>
            <a:lvl1pPr algn="l">
              <a:defRPr sz="2000"/>
            </a:lvl1pPr>
            <a:lvl2pPr marL="173038" indent="-166688" algn="l">
              <a:lnSpc>
                <a:spcPct val="90000"/>
              </a:lnSpc>
              <a:spcBef>
                <a:spcPts val="900"/>
              </a:spcBef>
              <a:buFont typeface="System Font Regular"/>
              <a:buChar char="–"/>
              <a:tabLst/>
              <a:defRPr sz="18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Headline Placeholder 2">
            <a:extLst>
              <a:ext uri="{FF2B5EF4-FFF2-40B4-BE49-F238E27FC236}">
                <a16:creationId xmlns:a16="http://schemas.microsoft.com/office/drawing/2014/main" id="{33065702-632D-5248-8E8D-96182D8429B4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7822641" y="1338783"/>
            <a:ext cx="3523984" cy="975774"/>
          </a:xfrm>
        </p:spPr>
        <p:txBody>
          <a:bodyPr anchor="b" anchorCtr="0"/>
          <a:lstStyle>
            <a:lvl1pPr algn="l">
              <a:lnSpc>
                <a:spcPct val="85000"/>
              </a:lnSpc>
              <a:defRPr sz="2800" b="1">
                <a:solidFill>
                  <a:schemeClr val="accent2"/>
                </a:solidFill>
              </a:defRPr>
            </a:lvl1pPr>
            <a:lvl2pPr marL="117475" indent="-111125" algn="l">
              <a:lnSpc>
                <a:spcPct val="90000"/>
              </a:lnSpc>
              <a:spcBef>
                <a:spcPts val="900"/>
              </a:spcBef>
              <a:buFont typeface="System Font Regular"/>
              <a:buChar char="–"/>
              <a:tabLst/>
              <a:defRPr sz="1100"/>
            </a:lvl2pPr>
          </a:lstStyle>
          <a:p>
            <a:pPr lvl="0"/>
            <a:r>
              <a:rPr lang="en-US"/>
              <a:t>Click to add headline text</a:t>
            </a:r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07100EA3-7888-8F48-B2C3-31590CF54543}"/>
              </a:ext>
            </a:extLst>
          </p:cNvPr>
          <p:cNvSpPr>
            <a:spLocks noGrp="1"/>
          </p:cNvSpPr>
          <p:nvPr>
            <p:ph type="pic" sz="quarter" idx="163" hasCustomPrompt="1"/>
          </p:nvPr>
        </p:nvSpPr>
        <p:spPr>
          <a:xfrm>
            <a:off x="6579686" y="1439465"/>
            <a:ext cx="993241" cy="993241"/>
          </a:xfrm>
        </p:spPr>
        <p:txBody>
          <a:bodyPr tIns="137160" bIns="640080" anchor="ctr" anchorCtr="0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6" name="Text Placeholder 1">
            <a:extLst>
              <a:ext uri="{FF2B5EF4-FFF2-40B4-BE49-F238E27FC236}">
                <a16:creationId xmlns:a16="http://schemas.microsoft.com/office/drawing/2014/main" id="{FE94239B-D340-BE4C-904F-85F1B0E39AC6}"/>
              </a:ext>
            </a:extLst>
          </p:cNvPr>
          <p:cNvSpPr>
            <a:spLocks noGrp="1"/>
          </p:cNvSpPr>
          <p:nvPr>
            <p:ph type="body" sz="quarter" idx="169" hasCustomPrompt="1"/>
          </p:nvPr>
        </p:nvSpPr>
        <p:spPr>
          <a:xfrm>
            <a:off x="1731967" y="2342053"/>
            <a:ext cx="3843264" cy="613662"/>
          </a:xfrm>
        </p:spPr>
        <p:txBody>
          <a:bodyPr/>
          <a:lstStyle>
            <a:lvl1pPr algn="l">
              <a:defRPr sz="2000"/>
            </a:lvl1pPr>
            <a:lvl2pPr marL="173038" indent="-166688" algn="l">
              <a:lnSpc>
                <a:spcPct val="90000"/>
              </a:lnSpc>
              <a:spcBef>
                <a:spcPts val="900"/>
              </a:spcBef>
              <a:buFont typeface="System Font Regular"/>
              <a:buChar char="–"/>
              <a:tabLst/>
              <a:defRPr sz="18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8" name="Headline Placeholder 1">
            <a:extLst>
              <a:ext uri="{FF2B5EF4-FFF2-40B4-BE49-F238E27FC236}">
                <a16:creationId xmlns:a16="http://schemas.microsoft.com/office/drawing/2014/main" id="{AF41D51D-364B-1F46-B636-1ED510DB9C77}"/>
              </a:ext>
            </a:extLst>
          </p:cNvPr>
          <p:cNvSpPr>
            <a:spLocks noGrp="1"/>
          </p:cNvSpPr>
          <p:nvPr>
            <p:ph type="body" sz="quarter" idx="162" hasCustomPrompt="1"/>
          </p:nvPr>
        </p:nvSpPr>
        <p:spPr>
          <a:xfrm>
            <a:off x="1707253" y="1338783"/>
            <a:ext cx="3895919" cy="975774"/>
          </a:xfrm>
        </p:spPr>
        <p:txBody>
          <a:bodyPr anchor="b" anchorCtr="0"/>
          <a:lstStyle>
            <a:lvl1pPr algn="l">
              <a:lnSpc>
                <a:spcPct val="85000"/>
              </a:lnSpc>
              <a:defRPr sz="2800" b="1">
                <a:solidFill>
                  <a:schemeClr val="accent1"/>
                </a:solidFill>
              </a:defRPr>
            </a:lvl1pPr>
            <a:lvl2pPr marL="117475" indent="-111125" algn="l">
              <a:lnSpc>
                <a:spcPct val="90000"/>
              </a:lnSpc>
              <a:spcBef>
                <a:spcPts val="900"/>
              </a:spcBef>
              <a:buFont typeface="System Font Regular"/>
              <a:buChar char="–"/>
              <a:tabLst/>
              <a:defRPr sz="1100"/>
            </a:lvl2pPr>
          </a:lstStyle>
          <a:p>
            <a:pPr lvl="0"/>
            <a:r>
              <a:rPr lang="en-US"/>
              <a:t>Click to add headline text</a:t>
            </a:r>
          </a:p>
        </p:txBody>
      </p:sp>
      <p:sp>
        <p:nvSpPr>
          <p:cNvPr id="54" name="Picture Placeholder 1">
            <a:extLst>
              <a:ext uri="{FF2B5EF4-FFF2-40B4-BE49-F238E27FC236}">
                <a16:creationId xmlns:a16="http://schemas.microsoft.com/office/drawing/2014/main" id="{2F0861DA-A4F5-274F-8845-2028046CBF36}"/>
              </a:ext>
            </a:extLst>
          </p:cNvPr>
          <p:cNvSpPr>
            <a:spLocks noGrp="1"/>
          </p:cNvSpPr>
          <p:nvPr>
            <p:ph type="pic" sz="quarter" idx="158" hasCustomPrompt="1"/>
          </p:nvPr>
        </p:nvSpPr>
        <p:spPr>
          <a:xfrm>
            <a:off x="464298" y="1439465"/>
            <a:ext cx="993241" cy="993241"/>
          </a:xfrm>
        </p:spPr>
        <p:txBody>
          <a:bodyPr tIns="137160" bIns="640080" anchor="ctr" anchorCtr="0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A2696ACB-F40E-864B-A4D9-24637C0D1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017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+ Impac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">
            <a:extLst>
              <a:ext uri="{FF2B5EF4-FFF2-40B4-BE49-F238E27FC236}">
                <a16:creationId xmlns:a16="http://schemas.microsoft.com/office/drawing/2014/main" id="{D466DC0F-8CD6-7242-B84D-C236156CFAD1}"/>
              </a:ext>
            </a:extLst>
          </p:cNvPr>
          <p:cNvSpPr>
            <a:spLocks noGrp="1"/>
          </p:cNvSpPr>
          <p:nvPr>
            <p:ph type="ftr" sz="quarter" idx="167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E6870F9A-A2B4-CD41-839A-2095A07EA762}"/>
              </a:ext>
            </a:extLst>
          </p:cNvPr>
          <p:cNvSpPr>
            <a:spLocks noGrp="1"/>
          </p:cNvSpPr>
          <p:nvPr>
            <p:ph type="sldNum" sz="quarter" idx="168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CAS Logo">
            <a:extLst>
              <a:ext uri="{FF2B5EF4-FFF2-40B4-BE49-F238E27FC236}">
                <a16:creationId xmlns:a16="http://schemas.microsoft.com/office/drawing/2014/main" id="{947D1114-ABE2-0199-9CCB-9CA3F6098F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177" name="Text Placeholder 3">
            <a:extLst>
              <a:ext uri="{FF2B5EF4-FFF2-40B4-BE49-F238E27FC236}">
                <a16:creationId xmlns:a16="http://schemas.microsoft.com/office/drawing/2014/main" id="{1D64EE48-71CF-334D-92BE-D6361314A754}"/>
              </a:ext>
            </a:extLst>
          </p:cNvPr>
          <p:cNvSpPr>
            <a:spLocks noGrp="1"/>
          </p:cNvSpPr>
          <p:nvPr>
            <p:ph type="body" sz="quarter" idx="148" hasCustomPrompt="1"/>
          </p:nvPr>
        </p:nvSpPr>
        <p:spPr>
          <a:xfrm>
            <a:off x="8329846" y="3168716"/>
            <a:ext cx="3317886" cy="1935917"/>
          </a:xfrm>
        </p:spPr>
        <p:txBody>
          <a:bodyPr/>
          <a:lstStyle>
            <a:lvl1pPr algn="l">
              <a:defRPr sz="2000"/>
            </a:lvl1pPr>
            <a:lvl2pPr marL="173038" indent="-166688" algn="l">
              <a:lnSpc>
                <a:spcPct val="90000"/>
              </a:lnSpc>
              <a:spcBef>
                <a:spcPts val="900"/>
              </a:spcBef>
              <a:buFont typeface="System Font Regular"/>
              <a:buChar char="–"/>
              <a:tabLst/>
              <a:defRPr sz="18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7EC5A490-A2C5-9F4C-8FEF-940C28EBDB39}"/>
              </a:ext>
            </a:extLst>
          </p:cNvPr>
          <p:cNvSpPr>
            <a:spLocks noGrp="1"/>
          </p:cNvSpPr>
          <p:nvPr>
            <p:ph type="body" sz="quarter" idx="170" hasCustomPrompt="1"/>
          </p:nvPr>
        </p:nvSpPr>
        <p:spPr>
          <a:xfrm>
            <a:off x="8258573" y="2867867"/>
            <a:ext cx="3445419" cy="91442"/>
          </a:xfrm>
          <a:custGeom>
            <a:avLst/>
            <a:gdLst>
              <a:gd name="connsiteX0" fmla="*/ 26061 w 3445419"/>
              <a:gd name="connsiteY0" fmla="*/ 0 h 91442"/>
              <a:gd name="connsiteX1" fmla="*/ 26061 w 3445419"/>
              <a:gd name="connsiteY1" fmla="*/ 93 h 91442"/>
              <a:gd name="connsiteX2" fmla="*/ 3419358 w 3445419"/>
              <a:gd name="connsiteY2" fmla="*/ 93 h 91442"/>
              <a:gd name="connsiteX3" fmla="*/ 3419358 w 3445419"/>
              <a:gd name="connsiteY3" fmla="*/ 1 h 91442"/>
              <a:gd name="connsiteX4" fmla="*/ 3419410 w 3445419"/>
              <a:gd name="connsiteY4" fmla="*/ 93 h 91442"/>
              <a:gd name="connsiteX5" fmla="*/ 3420375 w 3445419"/>
              <a:gd name="connsiteY5" fmla="*/ 93 h 91442"/>
              <a:gd name="connsiteX6" fmla="*/ 3420375 w 3445419"/>
              <a:gd name="connsiteY6" fmla="*/ 1787 h 91442"/>
              <a:gd name="connsiteX7" fmla="*/ 3445419 w 3445419"/>
              <a:gd name="connsiteY7" fmla="*/ 45722 h 91442"/>
              <a:gd name="connsiteX8" fmla="*/ 3420375 w 3445419"/>
              <a:gd name="connsiteY8" fmla="*/ 89657 h 91442"/>
              <a:gd name="connsiteX9" fmla="*/ 3420375 w 3445419"/>
              <a:gd name="connsiteY9" fmla="*/ 91441 h 91442"/>
              <a:gd name="connsiteX10" fmla="*/ 3419358 w 3445419"/>
              <a:gd name="connsiteY10" fmla="*/ 91441 h 91442"/>
              <a:gd name="connsiteX11" fmla="*/ 3419358 w 3445419"/>
              <a:gd name="connsiteY11" fmla="*/ 91442 h 91442"/>
              <a:gd name="connsiteX12" fmla="*/ 3419358 w 3445419"/>
              <a:gd name="connsiteY12" fmla="*/ 91441 h 91442"/>
              <a:gd name="connsiteX13" fmla="*/ 26060 w 3445419"/>
              <a:gd name="connsiteY13" fmla="*/ 91441 h 91442"/>
              <a:gd name="connsiteX14" fmla="*/ 26060 w 3445419"/>
              <a:gd name="connsiteY14" fmla="*/ 91440 h 91442"/>
              <a:gd name="connsiteX15" fmla="*/ 0 w 3445419"/>
              <a:gd name="connsiteY15" fmla="*/ 45721 h 91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45419" h="91442">
                <a:moveTo>
                  <a:pt x="26061" y="0"/>
                </a:moveTo>
                <a:lnTo>
                  <a:pt x="26061" y="93"/>
                </a:lnTo>
                <a:lnTo>
                  <a:pt x="3419358" y="93"/>
                </a:lnTo>
                <a:lnTo>
                  <a:pt x="3419358" y="1"/>
                </a:lnTo>
                <a:lnTo>
                  <a:pt x="3419410" y="93"/>
                </a:lnTo>
                <a:lnTo>
                  <a:pt x="3420375" y="93"/>
                </a:lnTo>
                <a:lnTo>
                  <a:pt x="3420375" y="1787"/>
                </a:lnTo>
                <a:lnTo>
                  <a:pt x="3445419" y="45722"/>
                </a:lnTo>
                <a:lnTo>
                  <a:pt x="3420375" y="89657"/>
                </a:lnTo>
                <a:lnTo>
                  <a:pt x="3420375" y="91441"/>
                </a:lnTo>
                <a:lnTo>
                  <a:pt x="3419358" y="91441"/>
                </a:lnTo>
                <a:lnTo>
                  <a:pt x="3419358" y="91442"/>
                </a:lnTo>
                <a:lnTo>
                  <a:pt x="3419358" y="91441"/>
                </a:lnTo>
                <a:lnTo>
                  <a:pt x="26060" y="91441"/>
                </a:lnTo>
                <a:lnTo>
                  <a:pt x="26060" y="91440"/>
                </a:lnTo>
                <a:lnTo>
                  <a:pt x="0" y="45721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\</a:t>
            </a:r>
          </a:p>
        </p:txBody>
      </p:sp>
      <p:sp>
        <p:nvSpPr>
          <p:cNvPr id="59" name="Headline 3">
            <a:extLst>
              <a:ext uri="{FF2B5EF4-FFF2-40B4-BE49-F238E27FC236}">
                <a16:creationId xmlns:a16="http://schemas.microsoft.com/office/drawing/2014/main" id="{B88FC667-6719-134F-A25B-4AE9ACF43307}"/>
              </a:ext>
            </a:extLst>
          </p:cNvPr>
          <p:cNvSpPr>
            <a:spLocks noGrp="1"/>
          </p:cNvSpPr>
          <p:nvPr>
            <p:ph type="body" sz="quarter" idx="166" hasCustomPrompt="1"/>
          </p:nvPr>
        </p:nvSpPr>
        <p:spPr>
          <a:xfrm>
            <a:off x="9166034" y="1875999"/>
            <a:ext cx="2446847" cy="887257"/>
          </a:xfrm>
        </p:spPr>
        <p:txBody>
          <a:bodyPr anchor="b" anchorCtr="0"/>
          <a:lstStyle>
            <a:lvl1pPr algn="l">
              <a:lnSpc>
                <a:spcPct val="85000"/>
              </a:lnSpc>
              <a:defRPr sz="2800" b="1">
                <a:solidFill>
                  <a:schemeClr val="accent4"/>
                </a:solidFill>
              </a:defRPr>
            </a:lvl1pPr>
            <a:lvl2pPr marL="117475" indent="-111125" algn="l">
              <a:lnSpc>
                <a:spcPct val="90000"/>
              </a:lnSpc>
              <a:spcBef>
                <a:spcPts val="900"/>
              </a:spcBef>
              <a:buFont typeface="System Font Regular"/>
              <a:buChar char="–"/>
              <a:tabLst/>
              <a:defRPr sz="1100"/>
            </a:lvl2pPr>
          </a:lstStyle>
          <a:p>
            <a:pPr lvl="0"/>
            <a:r>
              <a:rPr lang="en-US"/>
              <a:t>Click to add headline text</a:t>
            </a:r>
          </a:p>
        </p:txBody>
      </p:sp>
      <p:sp>
        <p:nvSpPr>
          <p:cNvPr id="58" name="Picture Placeholder 3">
            <a:extLst>
              <a:ext uri="{FF2B5EF4-FFF2-40B4-BE49-F238E27FC236}">
                <a16:creationId xmlns:a16="http://schemas.microsoft.com/office/drawing/2014/main" id="{C48756EC-145D-F24E-8DAB-2EF00B1AC2DB}"/>
              </a:ext>
            </a:extLst>
          </p:cNvPr>
          <p:cNvSpPr>
            <a:spLocks noGrp="1"/>
          </p:cNvSpPr>
          <p:nvPr>
            <p:ph type="pic" sz="quarter" idx="165" hasCustomPrompt="1"/>
          </p:nvPr>
        </p:nvSpPr>
        <p:spPr>
          <a:xfrm>
            <a:off x="8285851" y="1970703"/>
            <a:ext cx="691967" cy="691967"/>
          </a:xfrm>
        </p:spPr>
        <p:txBody>
          <a:bodyPr tIns="137160" bIns="640080" anchor="ctr" anchorCtr="0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72" name="Text Placeholder 2">
            <a:extLst>
              <a:ext uri="{FF2B5EF4-FFF2-40B4-BE49-F238E27FC236}">
                <a16:creationId xmlns:a16="http://schemas.microsoft.com/office/drawing/2014/main" id="{EA2A019D-64F3-BA43-ABEA-53E3D622BC35}"/>
              </a:ext>
            </a:extLst>
          </p:cNvPr>
          <p:cNvSpPr>
            <a:spLocks noGrp="1"/>
          </p:cNvSpPr>
          <p:nvPr>
            <p:ph type="body" sz="quarter" idx="143" hasCustomPrompt="1"/>
          </p:nvPr>
        </p:nvSpPr>
        <p:spPr>
          <a:xfrm>
            <a:off x="4427083" y="3168716"/>
            <a:ext cx="3317886" cy="1935917"/>
          </a:xfrm>
        </p:spPr>
        <p:txBody>
          <a:bodyPr/>
          <a:lstStyle>
            <a:lvl1pPr algn="l">
              <a:defRPr sz="2000"/>
            </a:lvl1pPr>
            <a:lvl2pPr marL="173038" indent="-166688" algn="l">
              <a:lnSpc>
                <a:spcPct val="90000"/>
              </a:lnSpc>
              <a:spcBef>
                <a:spcPts val="900"/>
              </a:spcBef>
              <a:buFont typeface="System Font Regular"/>
              <a:buChar char="–"/>
              <a:tabLst/>
              <a:defRPr sz="18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916B563B-20F8-3D48-A543-2829F2888DD6}"/>
              </a:ext>
            </a:extLst>
          </p:cNvPr>
          <p:cNvSpPr>
            <a:spLocks noGrp="1"/>
          </p:cNvSpPr>
          <p:nvPr>
            <p:ph type="body" sz="quarter" idx="169" hasCustomPrompt="1"/>
          </p:nvPr>
        </p:nvSpPr>
        <p:spPr>
          <a:xfrm>
            <a:off x="4363316" y="2867867"/>
            <a:ext cx="3445419" cy="91442"/>
          </a:xfrm>
          <a:custGeom>
            <a:avLst/>
            <a:gdLst>
              <a:gd name="connsiteX0" fmla="*/ 26061 w 3445419"/>
              <a:gd name="connsiteY0" fmla="*/ 0 h 91442"/>
              <a:gd name="connsiteX1" fmla="*/ 26061 w 3445419"/>
              <a:gd name="connsiteY1" fmla="*/ 93 h 91442"/>
              <a:gd name="connsiteX2" fmla="*/ 3419358 w 3445419"/>
              <a:gd name="connsiteY2" fmla="*/ 93 h 91442"/>
              <a:gd name="connsiteX3" fmla="*/ 3419358 w 3445419"/>
              <a:gd name="connsiteY3" fmla="*/ 1 h 91442"/>
              <a:gd name="connsiteX4" fmla="*/ 3419410 w 3445419"/>
              <a:gd name="connsiteY4" fmla="*/ 93 h 91442"/>
              <a:gd name="connsiteX5" fmla="*/ 3420375 w 3445419"/>
              <a:gd name="connsiteY5" fmla="*/ 93 h 91442"/>
              <a:gd name="connsiteX6" fmla="*/ 3420375 w 3445419"/>
              <a:gd name="connsiteY6" fmla="*/ 1787 h 91442"/>
              <a:gd name="connsiteX7" fmla="*/ 3445419 w 3445419"/>
              <a:gd name="connsiteY7" fmla="*/ 45722 h 91442"/>
              <a:gd name="connsiteX8" fmla="*/ 3420375 w 3445419"/>
              <a:gd name="connsiteY8" fmla="*/ 89657 h 91442"/>
              <a:gd name="connsiteX9" fmla="*/ 3420375 w 3445419"/>
              <a:gd name="connsiteY9" fmla="*/ 91441 h 91442"/>
              <a:gd name="connsiteX10" fmla="*/ 3419358 w 3445419"/>
              <a:gd name="connsiteY10" fmla="*/ 91441 h 91442"/>
              <a:gd name="connsiteX11" fmla="*/ 3419358 w 3445419"/>
              <a:gd name="connsiteY11" fmla="*/ 91442 h 91442"/>
              <a:gd name="connsiteX12" fmla="*/ 3419358 w 3445419"/>
              <a:gd name="connsiteY12" fmla="*/ 91441 h 91442"/>
              <a:gd name="connsiteX13" fmla="*/ 26060 w 3445419"/>
              <a:gd name="connsiteY13" fmla="*/ 91441 h 91442"/>
              <a:gd name="connsiteX14" fmla="*/ 26060 w 3445419"/>
              <a:gd name="connsiteY14" fmla="*/ 91440 h 91442"/>
              <a:gd name="connsiteX15" fmla="*/ 0 w 3445419"/>
              <a:gd name="connsiteY15" fmla="*/ 45721 h 91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45419" h="91442">
                <a:moveTo>
                  <a:pt x="26061" y="0"/>
                </a:moveTo>
                <a:lnTo>
                  <a:pt x="26061" y="93"/>
                </a:lnTo>
                <a:lnTo>
                  <a:pt x="3419358" y="93"/>
                </a:lnTo>
                <a:lnTo>
                  <a:pt x="3419358" y="1"/>
                </a:lnTo>
                <a:lnTo>
                  <a:pt x="3419410" y="93"/>
                </a:lnTo>
                <a:lnTo>
                  <a:pt x="3420375" y="93"/>
                </a:lnTo>
                <a:lnTo>
                  <a:pt x="3420375" y="1787"/>
                </a:lnTo>
                <a:lnTo>
                  <a:pt x="3445419" y="45722"/>
                </a:lnTo>
                <a:lnTo>
                  <a:pt x="3420375" y="89657"/>
                </a:lnTo>
                <a:lnTo>
                  <a:pt x="3420375" y="91441"/>
                </a:lnTo>
                <a:lnTo>
                  <a:pt x="3419358" y="91441"/>
                </a:lnTo>
                <a:lnTo>
                  <a:pt x="3419358" y="91442"/>
                </a:lnTo>
                <a:lnTo>
                  <a:pt x="3419358" y="91441"/>
                </a:lnTo>
                <a:lnTo>
                  <a:pt x="26060" y="91441"/>
                </a:lnTo>
                <a:lnTo>
                  <a:pt x="26060" y="91440"/>
                </a:lnTo>
                <a:lnTo>
                  <a:pt x="0" y="45721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\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9C05080A-3A62-B84D-AE35-8674111B2443}"/>
              </a:ext>
            </a:extLst>
          </p:cNvPr>
          <p:cNvSpPr>
            <a:spLocks noGrp="1"/>
          </p:cNvSpPr>
          <p:nvPr>
            <p:ph type="body" sz="quarter" idx="164" hasCustomPrompt="1"/>
          </p:nvPr>
        </p:nvSpPr>
        <p:spPr>
          <a:xfrm>
            <a:off x="5279834" y="1875999"/>
            <a:ext cx="2446847" cy="887257"/>
          </a:xfrm>
        </p:spPr>
        <p:txBody>
          <a:bodyPr anchor="b" anchorCtr="0"/>
          <a:lstStyle>
            <a:lvl1pPr algn="l">
              <a:lnSpc>
                <a:spcPct val="85000"/>
              </a:lnSpc>
              <a:defRPr sz="2800" b="1">
                <a:solidFill>
                  <a:schemeClr val="accent2"/>
                </a:solidFill>
              </a:defRPr>
            </a:lvl1pPr>
            <a:lvl2pPr marL="117475" indent="-111125" algn="l">
              <a:lnSpc>
                <a:spcPct val="90000"/>
              </a:lnSpc>
              <a:spcBef>
                <a:spcPts val="900"/>
              </a:spcBef>
              <a:buFont typeface="System Font Regular"/>
              <a:buChar char="–"/>
              <a:tabLst/>
              <a:defRPr sz="1100"/>
            </a:lvl2pPr>
          </a:lstStyle>
          <a:p>
            <a:pPr lvl="0"/>
            <a:r>
              <a:rPr lang="en-US"/>
              <a:t>Click to add headline text</a:t>
            </a:r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07100EA3-7888-8F48-B2C3-31590CF54543}"/>
              </a:ext>
            </a:extLst>
          </p:cNvPr>
          <p:cNvSpPr>
            <a:spLocks noGrp="1"/>
          </p:cNvSpPr>
          <p:nvPr>
            <p:ph type="pic" sz="quarter" idx="163" hasCustomPrompt="1"/>
          </p:nvPr>
        </p:nvSpPr>
        <p:spPr>
          <a:xfrm>
            <a:off x="4399651" y="1970703"/>
            <a:ext cx="691967" cy="691967"/>
          </a:xfrm>
        </p:spPr>
        <p:txBody>
          <a:bodyPr tIns="137160" bIns="640080" anchor="ctr" anchorCtr="0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78" name="Text Placeholder 1">
            <a:extLst>
              <a:ext uri="{FF2B5EF4-FFF2-40B4-BE49-F238E27FC236}">
                <a16:creationId xmlns:a16="http://schemas.microsoft.com/office/drawing/2014/main" id="{A783FF7D-E34E-BD4F-AA6A-FABCC667BFC4}"/>
              </a:ext>
            </a:extLst>
          </p:cNvPr>
          <p:cNvSpPr>
            <a:spLocks noGrp="1"/>
          </p:cNvSpPr>
          <p:nvPr>
            <p:ph type="body" sz="quarter" idx="149" hasCustomPrompt="1"/>
          </p:nvPr>
        </p:nvSpPr>
        <p:spPr>
          <a:xfrm>
            <a:off x="524320" y="3168716"/>
            <a:ext cx="3317886" cy="1935917"/>
          </a:xfrm>
        </p:spPr>
        <p:txBody>
          <a:bodyPr/>
          <a:lstStyle>
            <a:lvl1pPr algn="l">
              <a:defRPr sz="2000"/>
            </a:lvl1pPr>
            <a:lvl2pPr marL="173038" indent="-166688" algn="l">
              <a:lnSpc>
                <a:spcPct val="90000"/>
              </a:lnSpc>
              <a:spcBef>
                <a:spcPts val="900"/>
              </a:spcBef>
              <a:buFont typeface="System Font Regular"/>
              <a:buChar char="–"/>
              <a:tabLst/>
              <a:defRPr sz="18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1">
            <a:extLst>
              <a:ext uri="{FF2B5EF4-FFF2-40B4-BE49-F238E27FC236}">
                <a16:creationId xmlns:a16="http://schemas.microsoft.com/office/drawing/2014/main" id="{ECB2D53A-F053-C34D-97A3-D0228426EE1D}"/>
              </a:ext>
            </a:extLst>
          </p:cNvPr>
          <p:cNvSpPr>
            <a:spLocks noGrp="1"/>
          </p:cNvSpPr>
          <p:nvPr>
            <p:ph type="body" sz="quarter" idx="159" hasCustomPrompt="1"/>
          </p:nvPr>
        </p:nvSpPr>
        <p:spPr>
          <a:xfrm>
            <a:off x="460553" y="2867867"/>
            <a:ext cx="3445419" cy="91442"/>
          </a:xfrm>
          <a:custGeom>
            <a:avLst/>
            <a:gdLst>
              <a:gd name="connsiteX0" fmla="*/ 26061 w 3445419"/>
              <a:gd name="connsiteY0" fmla="*/ 0 h 91442"/>
              <a:gd name="connsiteX1" fmla="*/ 26061 w 3445419"/>
              <a:gd name="connsiteY1" fmla="*/ 93 h 91442"/>
              <a:gd name="connsiteX2" fmla="*/ 3419358 w 3445419"/>
              <a:gd name="connsiteY2" fmla="*/ 93 h 91442"/>
              <a:gd name="connsiteX3" fmla="*/ 3419358 w 3445419"/>
              <a:gd name="connsiteY3" fmla="*/ 1 h 91442"/>
              <a:gd name="connsiteX4" fmla="*/ 3419410 w 3445419"/>
              <a:gd name="connsiteY4" fmla="*/ 93 h 91442"/>
              <a:gd name="connsiteX5" fmla="*/ 3420375 w 3445419"/>
              <a:gd name="connsiteY5" fmla="*/ 93 h 91442"/>
              <a:gd name="connsiteX6" fmla="*/ 3420375 w 3445419"/>
              <a:gd name="connsiteY6" fmla="*/ 1787 h 91442"/>
              <a:gd name="connsiteX7" fmla="*/ 3445419 w 3445419"/>
              <a:gd name="connsiteY7" fmla="*/ 45722 h 91442"/>
              <a:gd name="connsiteX8" fmla="*/ 3420375 w 3445419"/>
              <a:gd name="connsiteY8" fmla="*/ 89657 h 91442"/>
              <a:gd name="connsiteX9" fmla="*/ 3420375 w 3445419"/>
              <a:gd name="connsiteY9" fmla="*/ 91441 h 91442"/>
              <a:gd name="connsiteX10" fmla="*/ 3419358 w 3445419"/>
              <a:gd name="connsiteY10" fmla="*/ 91441 h 91442"/>
              <a:gd name="connsiteX11" fmla="*/ 3419358 w 3445419"/>
              <a:gd name="connsiteY11" fmla="*/ 91442 h 91442"/>
              <a:gd name="connsiteX12" fmla="*/ 3419358 w 3445419"/>
              <a:gd name="connsiteY12" fmla="*/ 91441 h 91442"/>
              <a:gd name="connsiteX13" fmla="*/ 26060 w 3445419"/>
              <a:gd name="connsiteY13" fmla="*/ 91441 h 91442"/>
              <a:gd name="connsiteX14" fmla="*/ 26060 w 3445419"/>
              <a:gd name="connsiteY14" fmla="*/ 91440 h 91442"/>
              <a:gd name="connsiteX15" fmla="*/ 0 w 3445419"/>
              <a:gd name="connsiteY15" fmla="*/ 45721 h 91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45419" h="91442">
                <a:moveTo>
                  <a:pt x="26061" y="0"/>
                </a:moveTo>
                <a:lnTo>
                  <a:pt x="26061" y="93"/>
                </a:lnTo>
                <a:lnTo>
                  <a:pt x="3419358" y="93"/>
                </a:lnTo>
                <a:lnTo>
                  <a:pt x="3419358" y="1"/>
                </a:lnTo>
                <a:lnTo>
                  <a:pt x="3419410" y="93"/>
                </a:lnTo>
                <a:lnTo>
                  <a:pt x="3420375" y="93"/>
                </a:lnTo>
                <a:lnTo>
                  <a:pt x="3420375" y="1787"/>
                </a:lnTo>
                <a:lnTo>
                  <a:pt x="3445419" y="45722"/>
                </a:lnTo>
                <a:lnTo>
                  <a:pt x="3420375" y="89657"/>
                </a:lnTo>
                <a:lnTo>
                  <a:pt x="3420375" y="91441"/>
                </a:lnTo>
                <a:lnTo>
                  <a:pt x="3419358" y="91441"/>
                </a:lnTo>
                <a:lnTo>
                  <a:pt x="3419358" y="91442"/>
                </a:lnTo>
                <a:lnTo>
                  <a:pt x="3419358" y="91441"/>
                </a:lnTo>
                <a:lnTo>
                  <a:pt x="26060" y="91441"/>
                </a:lnTo>
                <a:lnTo>
                  <a:pt x="26060" y="91440"/>
                </a:lnTo>
                <a:lnTo>
                  <a:pt x="0" y="4572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\</a:t>
            </a:r>
          </a:p>
        </p:txBody>
      </p:sp>
      <p:sp>
        <p:nvSpPr>
          <p:cNvPr id="48" name="Headline Placeholder 1">
            <a:extLst>
              <a:ext uri="{FF2B5EF4-FFF2-40B4-BE49-F238E27FC236}">
                <a16:creationId xmlns:a16="http://schemas.microsoft.com/office/drawing/2014/main" id="{AF41D51D-364B-1F46-B636-1ED510DB9C77}"/>
              </a:ext>
            </a:extLst>
          </p:cNvPr>
          <p:cNvSpPr>
            <a:spLocks noGrp="1"/>
          </p:cNvSpPr>
          <p:nvPr>
            <p:ph type="body" sz="quarter" idx="162" hasCustomPrompt="1"/>
          </p:nvPr>
        </p:nvSpPr>
        <p:spPr>
          <a:xfrm>
            <a:off x="1395359" y="1875999"/>
            <a:ext cx="2446847" cy="887257"/>
          </a:xfrm>
        </p:spPr>
        <p:txBody>
          <a:bodyPr anchor="b" anchorCtr="0"/>
          <a:lstStyle>
            <a:lvl1pPr algn="l">
              <a:lnSpc>
                <a:spcPct val="85000"/>
              </a:lnSpc>
              <a:defRPr sz="2800" b="1">
                <a:solidFill>
                  <a:schemeClr val="accent1"/>
                </a:solidFill>
              </a:defRPr>
            </a:lvl1pPr>
            <a:lvl2pPr marL="117475" indent="-111125" algn="l">
              <a:lnSpc>
                <a:spcPct val="90000"/>
              </a:lnSpc>
              <a:spcBef>
                <a:spcPts val="900"/>
              </a:spcBef>
              <a:buFont typeface="System Font Regular"/>
              <a:buChar char="–"/>
              <a:tabLst/>
              <a:defRPr sz="1100"/>
            </a:lvl2pPr>
          </a:lstStyle>
          <a:p>
            <a:pPr lvl="0"/>
            <a:r>
              <a:rPr lang="en-US"/>
              <a:t>Click to add headline text</a:t>
            </a:r>
          </a:p>
        </p:txBody>
      </p:sp>
      <p:sp>
        <p:nvSpPr>
          <p:cNvPr id="54" name="Picture Placeholder 1">
            <a:extLst>
              <a:ext uri="{FF2B5EF4-FFF2-40B4-BE49-F238E27FC236}">
                <a16:creationId xmlns:a16="http://schemas.microsoft.com/office/drawing/2014/main" id="{2F0861DA-A4F5-274F-8845-2028046CBF36}"/>
              </a:ext>
            </a:extLst>
          </p:cNvPr>
          <p:cNvSpPr>
            <a:spLocks noGrp="1"/>
          </p:cNvSpPr>
          <p:nvPr>
            <p:ph type="pic" sz="quarter" idx="158" hasCustomPrompt="1"/>
          </p:nvPr>
        </p:nvSpPr>
        <p:spPr>
          <a:xfrm>
            <a:off x="515176" y="1970703"/>
            <a:ext cx="691967" cy="691967"/>
          </a:xfrm>
        </p:spPr>
        <p:txBody>
          <a:bodyPr tIns="137160" bIns="640080" anchor="ctr" anchorCtr="0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A2696ACB-F40E-864B-A4D9-24637C0D1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215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Divider 1 Eyebrow">
    <p:bg>
      <p:bgPr>
        <a:gradFill>
          <a:gsLst>
            <a:gs pos="100000">
              <a:schemeClr val="accent1">
                <a:lumMod val="50000"/>
              </a:schemeClr>
            </a:gs>
            <a:gs pos="38000">
              <a:schemeClr val="accent4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">
            <a:extLst>
              <a:ext uri="{FF2B5EF4-FFF2-40B4-BE49-F238E27FC236}">
                <a16:creationId xmlns:a16="http://schemas.microsoft.com/office/drawing/2014/main" id="{18CC63EA-362B-084E-BA60-BFC283F2484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E747F164-25FF-5740-86FF-326D0BCF92F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CAS Logo">
            <a:extLst>
              <a:ext uri="{FF2B5EF4-FFF2-40B4-BE49-F238E27FC236}">
                <a16:creationId xmlns:a16="http://schemas.microsoft.com/office/drawing/2014/main" id="{3A66EFD1-D6E0-BBE3-5E5A-0E3159F089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6"/>
            <a:ext cx="1297037" cy="750486"/>
          </a:xfrm>
          <a:prstGeom prst="rect">
            <a:avLst/>
          </a:prstGeom>
        </p:spPr>
      </p:pic>
      <p:pic>
        <p:nvPicPr>
          <p:cNvPr id="5" name="Graphic">
            <a:extLst>
              <a:ext uri="{FF2B5EF4-FFF2-40B4-BE49-F238E27FC236}">
                <a16:creationId xmlns:a16="http://schemas.microsoft.com/office/drawing/2014/main" id="{3AD7216B-F390-0541-8BF0-0F541AEA10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8190" r="6459" b="101"/>
          <a:stretch/>
        </p:blipFill>
        <p:spPr>
          <a:xfrm>
            <a:off x="7226301" y="-1"/>
            <a:ext cx="4965699" cy="3887783"/>
          </a:xfrm>
          <a:prstGeom prst="rect">
            <a:avLst/>
          </a:prstGeom>
        </p:spPr>
      </p:pic>
      <p:sp>
        <p:nvSpPr>
          <p:cNvPr id="8" name="Title">
            <a:extLst>
              <a:ext uri="{FF2B5EF4-FFF2-40B4-BE49-F238E27FC236}">
                <a16:creationId xmlns:a16="http://schemas.microsoft.com/office/drawing/2014/main" id="{AA396950-9C72-A94E-84EC-D356EC00B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87" y="4602139"/>
            <a:ext cx="8292180" cy="9586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cap="all" spc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0" name="Eyebrow">
            <a:extLst>
              <a:ext uri="{FF2B5EF4-FFF2-40B4-BE49-F238E27FC236}">
                <a16:creationId xmlns:a16="http://schemas.microsoft.com/office/drawing/2014/main" id="{37B48F9A-9639-1141-A449-5F189F1FFCE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920" y="4122386"/>
            <a:ext cx="8292180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93544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Add 3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">
            <a:extLst>
              <a:ext uri="{FF2B5EF4-FFF2-40B4-BE49-F238E27FC236}">
                <a16:creationId xmlns:a16="http://schemas.microsoft.com/office/drawing/2014/main" id="{AADA646C-2B45-EE47-A328-F594A0B9C920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6" name="Slide">
            <a:extLst>
              <a:ext uri="{FF2B5EF4-FFF2-40B4-BE49-F238E27FC236}">
                <a16:creationId xmlns:a16="http://schemas.microsoft.com/office/drawing/2014/main" id="{87D0CD33-90C9-B542-8DC8-1B3D6C221352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CAS Logo">
            <a:extLst>
              <a:ext uri="{FF2B5EF4-FFF2-40B4-BE49-F238E27FC236}">
                <a16:creationId xmlns:a16="http://schemas.microsoft.com/office/drawing/2014/main" id="{553F7856-B36B-1339-B0CE-8C0BB847E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E8894AF-DF0D-6BFF-753D-B0507EE66EBF}"/>
              </a:ext>
            </a:extLst>
          </p:cNvPr>
          <p:cNvGrpSpPr/>
          <p:nvPr userDrawn="1"/>
        </p:nvGrpSpPr>
        <p:grpSpPr>
          <a:xfrm>
            <a:off x="516281" y="1457495"/>
            <a:ext cx="11180420" cy="4433477"/>
            <a:chOff x="516281" y="3038322"/>
            <a:chExt cx="11180420" cy="4433477"/>
          </a:xfrm>
        </p:grpSpPr>
        <p:sp>
          <p:nvSpPr>
            <p:cNvPr id="17" name="Text Placeholder 90">
              <a:extLst>
                <a:ext uri="{FF2B5EF4-FFF2-40B4-BE49-F238E27FC236}">
                  <a16:creationId xmlns:a16="http://schemas.microsoft.com/office/drawing/2014/main" id="{9FE933BA-D4C5-E8BD-3583-B995AFC47BFA}"/>
                </a:ext>
              </a:extLst>
            </p:cNvPr>
            <p:cNvSpPr txBox="1">
              <a:spLocks/>
            </p:cNvSpPr>
            <p:nvPr/>
          </p:nvSpPr>
          <p:spPr>
            <a:xfrm>
              <a:off x="4002085" y="3824083"/>
              <a:ext cx="4208812" cy="3647716"/>
            </a:xfrm>
            <a:custGeom>
              <a:avLst/>
              <a:gdLst>
                <a:gd name="connsiteX0" fmla="*/ 3463515 w 4616901"/>
                <a:gd name="connsiteY0" fmla="*/ 0 h 4001403"/>
                <a:gd name="connsiteX1" fmla="*/ 4616901 w 4616901"/>
                <a:gd name="connsiteY1" fmla="*/ 1999736 h 4001403"/>
                <a:gd name="connsiteX2" fmla="*/ 3461819 w 4616901"/>
                <a:gd name="connsiteY2" fmla="*/ 4000397 h 4001403"/>
                <a:gd name="connsiteX3" fmla="*/ 1153304 w 4616901"/>
                <a:gd name="connsiteY3" fmla="*/ 4001403 h 4001403"/>
                <a:gd name="connsiteX4" fmla="*/ 0 w 4616901"/>
                <a:gd name="connsiteY4" fmla="*/ 2001714 h 4001403"/>
                <a:gd name="connsiteX5" fmla="*/ 1155082 w 4616901"/>
                <a:gd name="connsiteY5" fmla="*/ 1054 h 400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16901" h="4001403">
                  <a:moveTo>
                    <a:pt x="3463515" y="0"/>
                  </a:moveTo>
                  <a:lnTo>
                    <a:pt x="4616901" y="1999736"/>
                  </a:lnTo>
                  <a:lnTo>
                    <a:pt x="3461819" y="4000397"/>
                  </a:lnTo>
                  <a:lnTo>
                    <a:pt x="1153304" y="4001403"/>
                  </a:lnTo>
                  <a:lnTo>
                    <a:pt x="0" y="2001714"/>
                  </a:lnTo>
                  <a:lnTo>
                    <a:pt x="1155082" y="1054"/>
                  </a:lnTo>
                  <a:close/>
                </a:path>
              </a:pathLst>
            </a:custGeom>
            <a:solidFill>
              <a:srgbClr val="0053A7"/>
            </a:solidFill>
            <a:ln>
              <a:noFill/>
            </a:ln>
          </p:spPr>
          <p:txBody>
            <a:bodyPr vert="horz" wrap="square" lIns="731520" tIns="1554480" rIns="731520" bIns="0" rtlCol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2400"/>
                </a:spcBef>
                <a:buFont typeface="Arial"/>
                <a:buNone/>
                <a:defRPr sz="18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350" indent="0" algn="ctr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accent2"/>
                </a:buClr>
                <a:buFont typeface="System Font Regular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73037" indent="0" algn="ctr" defTabSz="914400" rtl="0" eaLnBrk="1" latinLnBrk="0" hangingPunct="1">
                <a:lnSpc>
                  <a:spcPct val="100000"/>
                </a:lnSpc>
                <a:spcBef>
                  <a:spcPts val="900"/>
                </a:spcBef>
                <a:buClr>
                  <a:schemeClr val="accent2"/>
                </a:buClr>
                <a:buFont typeface=".AppleSystemUIFont" charset="-12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346075" indent="0" algn="ctr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346075" indent="0" algn="ctr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" name="Text Placeholder 91">
              <a:extLst>
                <a:ext uri="{FF2B5EF4-FFF2-40B4-BE49-F238E27FC236}">
                  <a16:creationId xmlns:a16="http://schemas.microsoft.com/office/drawing/2014/main" id="{E8E8FA11-DC1B-2938-2CB0-BBDD0E480A88}"/>
                </a:ext>
              </a:extLst>
            </p:cNvPr>
            <p:cNvSpPr txBox="1">
              <a:spLocks/>
            </p:cNvSpPr>
            <p:nvPr/>
          </p:nvSpPr>
          <p:spPr>
            <a:xfrm>
              <a:off x="7487889" y="3038322"/>
              <a:ext cx="4208812" cy="3647716"/>
            </a:xfrm>
            <a:custGeom>
              <a:avLst/>
              <a:gdLst>
                <a:gd name="connsiteX0" fmla="*/ 3463515 w 4616901"/>
                <a:gd name="connsiteY0" fmla="*/ 0 h 4001403"/>
                <a:gd name="connsiteX1" fmla="*/ 4616901 w 4616901"/>
                <a:gd name="connsiteY1" fmla="*/ 1999736 h 4001403"/>
                <a:gd name="connsiteX2" fmla="*/ 3461819 w 4616901"/>
                <a:gd name="connsiteY2" fmla="*/ 4000397 h 4001403"/>
                <a:gd name="connsiteX3" fmla="*/ 1153304 w 4616901"/>
                <a:gd name="connsiteY3" fmla="*/ 4001403 h 4001403"/>
                <a:gd name="connsiteX4" fmla="*/ 0 w 4616901"/>
                <a:gd name="connsiteY4" fmla="*/ 2001714 h 4001403"/>
                <a:gd name="connsiteX5" fmla="*/ 1155082 w 4616901"/>
                <a:gd name="connsiteY5" fmla="*/ 1054 h 400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16901" h="4001403">
                  <a:moveTo>
                    <a:pt x="3463515" y="0"/>
                  </a:moveTo>
                  <a:lnTo>
                    <a:pt x="4616901" y="1999736"/>
                  </a:lnTo>
                  <a:lnTo>
                    <a:pt x="3461819" y="4000397"/>
                  </a:lnTo>
                  <a:lnTo>
                    <a:pt x="1153304" y="4001403"/>
                  </a:lnTo>
                  <a:lnTo>
                    <a:pt x="0" y="2001714"/>
                  </a:lnTo>
                  <a:lnTo>
                    <a:pt x="1155082" y="1054"/>
                  </a:lnTo>
                  <a:close/>
                </a:path>
              </a:pathLst>
            </a:custGeom>
            <a:solidFill>
              <a:srgbClr val="0053A7"/>
            </a:solidFill>
            <a:ln>
              <a:noFill/>
            </a:ln>
          </p:spPr>
          <p:txBody>
            <a:bodyPr vert="horz" wrap="square" lIns="731520" tIns="1554480" rIns="731520" bIns="0" rtlCol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2400"/>
                </a:spcBef>
                <a:buFont typeface="Arial"/>
                <a:buNone/>
                <a:defRPr sz="18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350" indent="0" algn="ctr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accent2"/>
                </a:buClr>
                <a:buFont typeface="System Font Regular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73037" indent="0" algn="ctr" defTabSz="914400" rtl="0" eaLnBrk="1" latinLnBrk="0" hangingPunct="1">
                <a:lnSpc>
                  <a:spcPct val="100000"/>
                </a:lnSpc>
                <a:spcBef>
                  <a:spcPts val="900"/>
                </a:spcBef>
                <a:buClr>
                  <a:schemeClr val="accent2"/>
                </a:buClr>
                <a:buFont typeface=".AppleSystemUIFont" charset="-12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346075" indent="0" algn="ctr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346075" indent="0" algn="ctr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" name="Text Placeholder 84">
              <a:extLst>
                <a:ext uri="{FF2B5EF4-FFF2-40B4-BE49-F238E27FC236}">
                  <a16:creationId xmlns:a16="http://schemas.microsoft.com/office/drawing/2014/main" id="{14B1E6E8-AFA2-5ABE-C407-D8347FC9A7CF}"/>
                </a:ext>
              </a:extLst>
            </p:cNvPr>
            <p:cNvSpPr txBox="1">
              <a:spLocks/>
            </p:cNvSpPr>
            <p:nvPr/>
          </p:nvSpPr>
          <p:spPr>
            <a:xfrm>
              <a:off x="516281" y="3038322"/>
              <a:ext cx="4208812" cy="3647716"/>
            </a:xfrm>
            <a:custGeom>
              <a:avLst/>
              <a:gdLst>
                <a:gd name="connsiteX0" fmla="*/ 3463515 w 4616901"/>
                <a:gd name="connsiteY0" fmla="*/ 0 h 4001403"/>
                <a:gd name="connsiteX1" fmla="*/ 4616901 w 4616901"/>
                <a:gd name="connsiteY1" fmla="*/ 1999736 h 4001403"/>
                <a:gd name="connsiteX2" fmla="*/ 3461819 w 4616901"/>
                <a:gd name="connsiteY2" fmla="*/ 4000397 h 4001403"/>
                <a:gd name="connsiteX3" fmla="*/ 1153304 w 4616901"/>
                <a:gd name="connsiteY3" fmla="*/ 4001403 h 4001403"/>
                <a:gd name="connsiteX4" fmla="*/ 0 w 4616901"/>
                <a:gd name="connsiteY4" fmla="*/ 2001714 h 4001403"/>
                <a:gd name="connsiteX5" fmla="*/ 1155082 w 4616901"/>
                <a:gd name="connsiteY5" fmla="*/ 1054 h 400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16901" h="4001403">
                  <a:moveTo>
                    <a:pt x="3463515" y="0"/>
                  </a:moveTo>
                  <a:lnTo>
                    <a:pt x="4616901" y="1999736"/>
                  </a:lnTo>
                  <a:lnTo>
                    <a:pt x="3461819" y="4000397"/>
                  </a:lnTo>
                  <a:lnTo>
                    <a:pt x="1153304" y="4001403"/>
                  </a:lnTo>
                  <a:lnTo>
                    <a:pt x="0" y="2001714"/>
                  </a:lnTo>
                  <a:lnTo>
                    <a:pt x="1155082" y="1054"/>
                  </a:lnTo>
                  <a:close/>
                </a:path>
              </a:pathLst>
            </a:custGeom>
            <a:solidFill>
              <a:srgbClr val="0053A7"/>
            </a:solidFill>
            <a:ln>
              <a:noFill/>
            </a:ln>
          </p:spPr>
          <p:txBody>
            <a:bodyPr vert="horz" wrap="square" lIns="731520" tIns="1554480" rIns="731520" bIns="0" rtlCol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2400"/>
                </a:spcBef>
                <a:buFont typeface="Arial"/>
                <a:buNone/>
                <a:defRPr sz="18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350" indent="0" algn="ctr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accent2"/>
                </a:buClr>
                <a:buFont typeface="System Font Regular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73037" indent="0" algn="ctr" defTabSz="914400" rtl="0" eaLnBrk="1" latinLnBrk="0" hangingPunct="1">
                <a:lnSpc>
                  <a:spcPct val="100000"/>
                </a:lnSpc>
                <a:spcBef>
                  <a:spcPts val="900"/>
                </a:spcBef>
                <a:buClr>
                  <a:schemeClr val="accent2"/>
                </a:buClr>
                <a:buFont typeface=".AppleSystemUIFont" charset="-12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346075" indent="0" algn="ctr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346075" indent="0" algn="ctr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Text Placeholder 88">
              <a:extLst>
                <a:ext uri="{FF2B5EF4-FFF2-40B4-BE49-F238E27FC236}">
                  <a16:creationId xmlns:a16="http://schemas.microsoft.com/office/drawing/2014/main" id="{974567A1-E4EF-19EA-7EDC-4A1CB2B0B3E9}"/>
                </a:ext>
              </a:extLst>
            </p:cNvPr>
            <p:cNvSpPr txBox="1">
              <a:spLocks/>
            </p:cNvSpPr>
            <p:nvPr/>
          </p:nvSpPr>
          <p:spPr>
            <a:xfrm>
              <a:off x="4002085" y="4618018"/>
              <a:ext cx="723008" cy="1252525"/>
            </a:xfrm>
            <a:custGeom>
              <a:avLst/>
              <a:gdLst>
                <a:gd name="connsiteX0" fmla="*/ 588922 w 723008"/>
                <a:gd name="connsiteY0" fmla="*/ 0 h 1252525"/>
                <a:gd name="connsiteX1" fmla="*/ 723008 w 723008"/>
                <a:gd name="connsiteY1" fmla="*/ 232477 h 1252525"/>
                <a:gd name="connsiteX2" fmla="*/ 134083 w 723008"/>
                <a:gd name="connsiteY2" fmla="*/ 1252525 h 1252525"/>
                <a:gd name="connsiteX3" fmla="*/ 0 w 723008"/>
                <a:gd name="connsiteY3" fmla="*/ 1020041 h 12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008" h="1252525">
                  <a:moveTo>
                    <a:pt x="588922" y="0"/>
                  </a:moveTo>
                  <a:lnTo>
                    <a:pt x="723008" y="232477"/>
                  </a:lnTo>
                  <a:lnTo>
                    <a:pt x="134083" y="1252525"/>
                  </a:lnTo>
                  <a:lnTo>
                    <a:pt x="0" y="1020041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vert="horz" wrap="square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2400"/>
                </a:spcBef>
                <a:buFont typeface="Arial"/>
                <a:buNone/>
                <a:defRPr sz="100" b="0" i="0" kern="1200">
                  <a:solidFill>
                    <a:schemeClr val="bg1">
                      <a:alpha val="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350" indent="0" algn="ctr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accent2"/>
                </a:buClr>
                <a:buFont typeface="System Font Regular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73037" indent="0" algn="ctr" defTabSz="914400" rtl="0" eaLnBrk="1" latinLnBrk="0" hangingPunct="1">
                <a:lnSpc>
                  <a:spcPct val="100000"/>
                </a:lnSpc>
                <a:spcBef>
                  <a:spcPts val="900"/>
                </a:spcBef>
                <a:buClr>
                  <a:schemeClr val="accent2"/>
                </a:buClr>
                <a:buFont typeface=".AppleSystemUIFont" charset="-12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346075" indent="0" algn="ctr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346075" indent="0" algn="ctr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   </a:t>
              </a:r>
            </a:p>
          </p:txBody>
        </p:sp>
        <p:sp>
          <p:nvSpPr>
            <p:cNvPr id="22" name="Text Placeholder 89">
              <a:extLst>
                <a:ext uri="{FF2B5EF4-FFF2-40B4-BE49-F238E27FC236}">
                  <a16:creationId xmlns:a16="http://schemas.microsoft.com/office/drawing/2014/main" id="{C2F4127C-D4F4-C335-8C98-138F96E2A5F4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7487889" y="4618018"/>
              <a:ext cx="723008" cy="1252525"/>
            </a:xfrm>
            <a:custGeom>
              <a:avLst/>
              <a:gdLst>
                <a:gd name="connsiteX0" fmla="*/ 588922 w 723008"/>
                <a:gd name="connsiteY0" fmla="*/ 0 h 1252525"/>
                <a:gd name="connsiteX1" fmla="*/ 723008 w 723008"/>
                <a:gd name="connsiteY1" fmla="*/ 232477 h 1252525"/>
                <a:gd name="connsiteX2" fmla="*/ 134083 w 723008"/>
                <a:gd name="connsiteY2" fmla="*/ 1252525 h 1252525"/>
                <a:gd name="connsiteX3" fmla="*/ 0 w 723008"/>
                <a:gd name="connsiteY3" fmla="*/ 1020041 h 12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008" h="1252525">
                  <a:moveTo>
                    <a:pt x="588922" y="0"/>
                  </a:moveTo>
                  <a:lnTo>
                    <a:pt x="723008" y="232477"/>
                  </a:lnTo>
                  <a:lnTo>
                    <a:pt x="134083" y="1252525"/>
                  </a:lnTo>
                  <a:lnTo>
                    <a:pt x="0" y="1020041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vert="horz" wrap="square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2400"/>
                </a:spcBef>
                <a:buFont typeface="Arial"/>
                <a:buNone/>
                <a:defRPr sz="100" b="0" i="0" kern="1200">
                  <a:solidFill>
                    <a:schemeClr val="bg1">
                      <a:alpha val="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350" indent="0" algn="ctr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accent2"/>
                </a:buClr>
                <a:buFont typeface="System Font Regular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73037" indent="0" algn="ctr" defTabSz="914400" rtl="0" eaLnBrk="1" latinLnBrk="0" hangingPunct="1">
                <a:lnSpc>
                  <a:spcPct val="100000"/>
                </a:lnSpc>
                <a:spcBef>
                  <a:spcPts val="900"/>
                </a:spcBef>
                <a:buClr>
                  <a:schemeClr val="accent2"/>
                </a:buClr>
                <a:buFont typeface=".AppleSystemUIFont" charset="-12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346075" indent="0" algn="ctr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346075" indent="0" algn="ctr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a </a:t>
              </a:r>
            </a:p>
          </p:txBody>
        </p:sp>
      </p:grp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D9FAE2FE-6801-EFF0-D0BE-647BC0771BC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487889" y="1457495"/>
            <a:ext cx="4208812" cy="3647716"/>
          </a:xfrm>
          <a:custGeom>
            <a:avLst/>
            <a:gdLst>
              <a:gd name="connsiteX0" fmla="*/ 3463515 w 4616901"/>
              <a:gd name="connsiteY0" fmla="*/ 0 h 4001403"/>
              <a:gd name="connsiteX1" fmla="*/ 4616901 w 4616901"/>
              <a:gd name="connsiteY1" fmla="*/ 1999736 h 4001403"/>
              <a:gd name="connsiteX2" fmla="*/ 3461819 w 4616901"/>
              <a:gd name="connsiteY2" fmla="*/ 4000397 h 4001403"/>
              <a:gd name="connsiteX3" fmla="*/ 1153304 w 4616901"/>
              <a:gd name="connsiteY3" fmla="*/ 4001403 h 4001403"/>
              <a:gd name="connsiteX4" fmla="*/ 0 w 4616901"/>
              <a:gd name="connsiteY4" fmla="*/ 2001714 h 4001403"/>
              <a:gd name="connsiteX5" fmla="*/ 1155082 w 4616901"/>
              <a:gd name="connsiteY5" fmla="*/ 1054 h 4001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6901" h="4001403">
                <a:moveTo>
                  <a:pt x="3463515" y="0"/>
                </a:moveTo>
                <a:lnTo>
                  <a:pt x="4616901" y="1999736"/>
                </a:lnTo>
                <a:lnTo>
                  <a:pt x="3461819" y="4000397"/>
                </a:lnTo>
                <a:lnTo>
                  <a:pt x="1153304" y="4001403"/>
                </a:lnTo>
                <a:lnTo>
                  <a:pt x="0" y="2001714"/>
                </a:lnTo>
                <a:lnTo>
                  <a:pt x="1155082" y="1054"/>
                </a:lnTo>
                <a:close/>
              </a:path>
            </a:pathLst>
          </a:custGeom>
          <a:noFill/>
        </p:spPr>
        <p:txBody>
          <a:bodyPr wrap="square" lIns="731520" tIns="1554480" rIns="73152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  <a:lvl2pPr marL="6350" indent="0" algn="ctr">
              <a:spcBef>
                <a:spcPts val="1800"/>
              </a:spcBef>
              <a:buNone/>
              <a:defRPr sz="1800">
                <a:solidFill>
                  <a:schemeClr val="bg1"/>
                </a:solidFill>
              </a:defRPr>
            </a:lvl2pPr>
            <a:lvl3pPr marL="173037" indent="0" algn="ctr">
              <a:buNone/>
              <a:defRPr>
                <a:solidFill>
                  <a:schemeClr val="bg1"/>
                </a:solidFill>
              </a:defRPr>
            </a:lvl3pPr>
            <a:lvl4pPr marL="346075" indent="0" algn="ctr">
              <a:buNone/>
              <a:defRPr>
                <a:solidFill>
                  <a:schemeClr val="bg1"/>
                </a:solidFill>
              </a:defRPr>
            </a:lvl4pPr>
            <a:lvl5pPr marL="3460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0" name="Picture Placeholder 3">
            <a:extLst>
              <a:ext uri="{FF2B5EF4-FFF2-40B4-BE49-F238E27FC236}">
                <a16:creationId xmlns:a16="http://schemas.microsoft.com/office/drawing/2014/main" id="{68A05707-5A67-4140-BBD4-6C6C9E315AC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231311" y="1864656"/>
            <a:ext cx="723900" cy="723900"/>
          </a:xfrm>
        </p:spPr>
        <p:txBody>
          <a:bodyPr bIns="457200" anchor="ctr" anchorCtr="0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037BA3E7-136B-8108-AC7F-D88C5A20E27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002085" y="2243256"/>
            <a:ext cx="4208812" cy="3647716"/>
          </a:xfrm>
          <a:custGeom>
            <a:avLst/>
            <a:gdLst>
              <a:gd name="connsiteX0" fmla="*/ 3463515 w 4616901"/>
              <a:gd name="connsiteY0" fmla="*/ 0 h 4001403"/>
              <a:gd name="connsiteX1" fmla="*/ 4616901 w 4616901"/>
              <a:gd name="connsiteY1" fmla="*/ 1999736 h 4001403"/>
              <a:gd name="connsiteX2" fmla="*/ 3461819 w 4616901"/>
              <a:gd name="connsiteY2" fmla="*/ 4000397 h 4001403"/>
              <a:gd name="connsiteX3" fmla="*/ 1153304 w 4616901"/>
              <a:gd name="connsiteY3" fmla="*/ 4001403 h 4001403"/>
              <a:gd name="connsiteX4" fmla="*/ 0 w 4616901"/>
              <a:gd name="connsiteY4" fmla="*/ 2001714 h 4001403"/>
              <a:gd name="connsiteX5" fmla="*/ 1155082 w 4616901"/>
              <a:gd name="connsiteY5" fmla="*/ 1054 h 4001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6901" h="4001403">
                <a:moveTo>
                  <a:pt x="3463515" y="0"/>
                </a:moveTo>
                <a:lnTo>
                  <a:pt x="4616901" y="1999736"/>
                </a:lnTo>
                <a:lnTo>
                  <a:pt x="3461819" y="4000397"/>
                </a:lnTo>
                <a:lnTo>
                  <a:pt x="1153304" y="4001403"/>
                </a:lnTo>
                <a:lnTo>
                  <a:pt x="0" y="2001714"/>
                </a:lnTo>
                <a:lnTo>
                  <a:pt x="1155082" y="1054"/>
                </a:lnTo>
                <a:close/>
              </a:path>
            </a:pathLst>
          </a:custGeom>
          <a:noFill/>
        </p:spPr>
        <p:txBody>
          <a:bodyPr wrap="square" lIns="731520" tIns="1554480" rIns="73152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  <a:lvl2pPr marL="6350" indent="0" algn="ctr">
              <a:spcBef>
                <a:spcPts val="1800"/>
              </a:spcBef>
              <a:buNone/>
              <a:defRPr sz="1800">
                <a:solidFill>
                  <a:schemeClr val="bg1"/>
                </a:solidFill>
              </a:defRPr>
            </a:lvl2pPr>
            <a:lvl3pPr marL="173037" indent="0" algn="ctr">
              <a:buNone/>
              <a:defRPr>
                <a:solidFill>
                  <a:schemeClr val="bg1"/>
                </a:solidFill>
              </a:defRPr>
            </a:lvl3pPr>
            <a:lvl4pPr marL="346075" indent="0" algn="ctr">
              <a:buNone/>
              <a:defRPr>
                <a:solidFill>
                  <a:schemeClr val="bg1"/>
                </a:solidFill>
              </a:defRPr>
            </a:lvl4pPr>
            <a:lvl5pPr marL="3460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9" name="Picture Placeholder 2">
            <a:extLst>
              <a:ext uri="{FF2B5EF4-FFF2-40B4-BE49-F238E27FC236}">
                <a16:creationId xmlns:a16="http://schemas.microsoft.com/office/drawing/2014/main" id="{EE4114EC-2241-7C45-984E-A5948C418091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731924" y="2588556"/>
            <a:ext cx="723900" cy="723900"/>
          </a:xfrm>
        </p:spPr>
        <p:txBody>
          <a:bodyPr bIns="457200" anchor="ctr" anchorCtr="0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45F03DEC-239B-464C-9942-D883BEBC5C8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6281" y="1457495"/>
            <a:ext cx="4208812" cy="3647716"/>
          </a:xfrm>
          <a:custGeom>
            <a:avLst/>
            <a:gdLst>
              <a:gd name="connsiteX0" fmla="*/ 3463515 w 4616901"/>
              <a:gd name="connsiteY0" fmla="*/ 0 h 4001403"/>
              <a:gd name="connsiteX1" fmla="*/ 4616901 w 4616901"/>
              <a:gd name="connsiteY1" fmla="*/ 1999736 h 4001403"/>
              <a:gd name="connsiteX2" fmla="*/ 3461819 w 4616901"/>
              <a:gd name="connsiteY2" fmla="*/ 4000397 h 4001403"/>
              <a:gd name="connsiteX3" fmla="*/ 1153304 w 4616901"/>
              <a:gd name="connsiteY3" fmla="*/ 4001403 h 4001403"/>
              <a:gd name="connsiteX4" fmla="*/ 0 w 4616901"/>
              <a:gd name="connsiteY4" fmla="*/ 2001714 h 4001403"/>
              <a:gd name="connsiteX5" fmla="*/ 1155082 w 4616901"/>
              <a:gd name="connsiteY5" fmla="*/ 1054 h 4001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6901" h="4001403">
                <a:moveTo>
                  <a:pt x="3463515" y="0"/>
                </a:moveTo>
                <a:lnTo>
                  <a:pt x="4616901" y="1999736"/>
                </a:lnTo>
                <a:lnTo>
                  <a:pt x="3461819" y="4000397"/>
                </a:lnTo>
                <a:lnTo>
                  <a:pt x="1153304" y="4001403"/>
                </a:lnTo>
                <a:lnTo>
                  <a:pt x="0" y="2001714"/>
                </a:lnTo>
                <a:lnTo>
                  <a:pt x="1155082" y="1054"/>
                </a:lnTo>
                <a:close/>
              </a:path>
            </a:pathLst>
          </a:custGeom>
          <a:noFill/>
        </p:spPr>
        <p:txBody>
          <a:bodyPr wrap="square" lIns="731520" tIns="1554480" rIns="73152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  <a:lvl2pPr marL="6350" indent="0" algn="ctr">
              <a:spcBef>
                <a:spcPts val="1800"/>
              </a:spcBef>
              <a:buNone/>
              <a:defRPr sz="1800">
                <a:solidFill>
                  <a:schemeClr val="bg1"/>
                </a:solidFill>
              </a:defRPr>
            </a:lvl2pPr>
            <a:lvl3pPr marL="173037" indent="0" algn="ctr">
              <a:buNone/>
              <a:defRPr>
                <a:solidFill>
                  <a:schemeClr val="bg1"/>
                </a:solidFill>
              </a:defRPr>
            </a:lvl3pPr>
            <a:lvl4pPr marL="346075" indent="0" algn="ctr">
              <a:buNone/>
              <a:defRPr>
                <a:solidFill>
                  <a:schemeClr val="bg1"/>
                </a:solidFill>
              </a:defRPr>
            </a:lvl4pPr>
            <a:lvl5pPr marL="3460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8" name="Picture Placeholder 1">
            <a:extLst>
              <a:ext uri="{FF2B5EF4-FFF2-40B4-BE49-F238E27FC236}">
                <a16:creationId xmlns:a16="http://schemas.microsoft.com/office/drawing/2014/main" id="{0B354CC7-41A0-324C-8A8C-B573309D7B7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2236789" y="1864656"/>
            <a:ext cx="723900" cy="723900"/>
          </a:xfrm>
        </p:spPr>
        <p:txBody>
          <a:bodyPr bIns="457200" anchor="ctr" anchorCtr="0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99415D-7FDA-7CF4-AB27-30D85653EC2C}"/>
              </a:ext>
            </a:extLst>
          </p:cNvPr>
          <p:cNvSpPr txBox="1"/>
          <p:nvPr userDrawn="1"/>
        </p:nvSpPr>
        <p:spPr>
          <a:xfrm>
            <a:off x="4254500" y="121793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900"/>
              </a:spcBef>
            </a:pP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A2696ACB-F40E-864B-A4D9-24637C0D1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885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A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">
            <a:extLst>
              <a:ext uri="{FF2B5EF4-FFF2-40B4-BE49-F238E27FC236}">
                <a16:creationId xmlns:a16="http://schemas.microsoft.com/office/drawing/2014/main" id="{DC2DE4F2-AB5A-5145-BB9A-4BBFDB08A3FE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6" name="Slide Number ">
            <a:extLst>
              <a:ext uri="{FF2B5EF4-FFF2-40B4-BE49-F238E27FC236}">
                <a16:creationId xmlns:a16="http://schemas.microsoft.com/office/drawing/2014/main" id="{EED2AFF6-CB8F-DC46-9434-CE788EE05F4C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CAS Logo">
            <a:extLst>
              <a:ext uri="{FF2B5EF4-FFF2-40B4-BE49-F238E27FC236}">
                <a16:creationId xmlns:a16="http://schemas.microsoft.com/office/drawing/2014/main" id="{8E614F80-0645-CF9E-E56D-CE33A2431E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C3FDAF2-5E29-9DFB-F964-F101D612A0D6}"/>
              </a:ext>
            </a:extLst>
          </p:cNvPr>
          <p:cNvGrpSpPr/>
          <p:nvPr userDrawn="1"/>
        </p:nvGrpSpPr>
        <p:grpSpPr>
          <a:xfrm>
            <a:off x="0" y="1787318"/>
            <a:ext cx="11838364" cy="3555802"/>
            <a:chOff x="0" y="2941941"/>
            <a:chExt cx="11838364" cy="3555802"/>
          </a:xfrm>
        </p:grpSpPr>
        <p:sp>
          <p:nvSpPr>
            <p:cNvPr id="16" name="Text Placeholder 29">
              <a:extLst>
                <a:ext uri="{FF2B5EF4-FFF2-40B4-BE49-F238E27FC236}">
                  <a16:creationId xmlns:a16="http://schemas.microsoft.com/office/drawing/2014/main" id="{3F594EF9-7705-79BC-CFBC-4CEB2417AC32}"/>
                </a:ext>
              </a:extLst>
            </p:cNvPr>
            <p:cNvSpPr txBox="1">
              <a:spLocks/>
            </p:cNvSpPr>
            <p:nvPr/>
          </p:nvSpPr>
          <p:spPr>
            <a:xfrm>
              <a:off x="0" y="3726438"/>
              <a:ext cx="11838364" cy="2771305"/>
            </a:xfrm>
            <a:custGeom>
              <a:avLst/>
              <a:gdLst>
                <a:gd name="connsiteX0" fmla="*/ 0 w 11183307"/>
                <a:gd name="connsiteY0" fmla="*/ 0 h 2282952"/>
                <a:gd name="connsiteX1" fmla="*/ 10041831 w 11183307"/>
                <a:gd name="connsiteY1" fmla="*/ 0 h 2282952"/>
                <a:gd name="connsiteX2" fmla="*/ 11183307 w 11183307"/>
                <a:gd name="connsiteY2" fmla="*/ 1141476 h 2282952"/>
                <a:gd name="connsiteX3" fmla="*/ 10041831 w 11183307"/>
                <a:gd name="connsiteY3" fmla="*/ 2282952 h 2282952"/>
                <a:gd name="connsiteX4" fmla="*/ 0 w 11183307"/>
                <a:gd name="connsiteY4" fmla="*/ 2282952 h 2282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83307" h="2282952">
                  <a:moveTo>
                    <a:pt x="0" y="0"/>
                  </a:moveTo>
                  <a:lnTo>
                    <a:pt x="10041831" y="0"/>
                  </a:lnTo>
                  <a:lnTo>
                    <a:pt x="11183307" y="1141476"/>
                  </a:lnTo>
                  <a:lnTo>
                    <a:pt x="10041831" y="2282952"/>
                  </a:lnTo>
                  <a:lnTo>
                    <a:pt x="0" y="228295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  <a:tileRect/>
            </a:gradFill>
            <a:scene3d>
              <a:camera prst="perspectiveAbove" fov="0">
                <a:rot lat="17999990" lon="0" rev="0"/>
              </a:camera>
              <a:lightRig rig="balanced" dir="t"/>
            </a:scene3d>
            <a:sp3d extrusionH="254000"/>
          </p:spPr>
          <p:txBody>
            <a:bodyPr vert="horz" wrap="square" lIns="0" tIns="0" rIns="0" bIns="0" rtlCol="0" anchor="ctr" anchorCtr="1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2400"/>
                </a:spcBef>
                <a:buFont typeface="Arial"/>
                <a:buNone/>
                <a:defRPr sz="1800" b="0" i="0" kern="1200"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233363" indent="-223838" algn="l" defTabSz="914400" rtl="0" eaLnBrk="1" latinLnBrk="0" hangingPunct="1">
                <a:lnSpc>
                  <a:spcPct val="100000"/>
                </a:lnSpc>
                <a:spcBef>
                  <a:spcPts val="2400"/>
                </a:spcBef>
                <a:buClr>
                  <a:schemeClr val="accent2"/>
                </a:buClr>
                <a:buFont typeface="System Font Regular"/>
                <a:buChar char="–"/>
                <a:tabLst/>
                <a:defRPr sz="18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406400" indent="-173038" algn="l" defTabSz="914400" rtl="0" eaLnBrk="1" latinLnBrk="0" hangingPunct="1">
                <a:lnSpc>
                  <a:spcPct val="100000"/>
                </a:lnSpc>
                <a:spcBef>
                  <a:spcPts val="900"/>
                </a:spcBef>
                <a:buClr>
                  <a:schemeClr val="accent2"/>
                </a:buClr>
                <a:buFont typeface=".AppleSystemUIFont" charset="-120"/>
                <a:buChar char="–"/>
                <a:tabLst/>
                <a:defRPr sz="14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517525" indent="-111125" algn="l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tabLst/>
                <a:defRPr sz="14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515938" indent="-114300" algn="l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tabLst/>
                <a:defRPr sz="14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 </a:t>
              </a:r>
            </a:p>
          </p:txBody>
        </p:sp>
        <p:sp>
          <p:nvSpPr>
            <p:cNvPr id="17" name="Text Placeholder 27">
              <a:extLst>
                <a:ext uri="{FF2B5EF4-FFF2-40B4-BE49-F238E27FC236}">
                  <a16:creationId xmlns:a16="http://schemas.microsoft.com/office/drawing/2014/main" id="{AAC42524-74FF-FEFB-6D72-BA00D42EDD15}"/>
                </a:ext>
              </a:extLst>
            </p:cNvPr>
            <p:cNvSpPr txBox="1">
              <a:spLocks/>
            </p:cNvSpPr>
            <p:nvPr/>
          </p:nvSpPr>
          <p:spPr>
            <a:xfrm>
              <a:off x="628896" y="2941941"/>
              <a:ext cx="2209554" cy="2553952"/>
            </a:xfrm>
            <a:custGeom>
              <a:avLst/>
              <a:gdLst>
                <a:gd name="connsiteX0" fmla="*/ 1478724 w 2957518"/>
                <a:gd name="connsiteY0" fmla="*/ 0 h 3418498"/>
                <a:gd name="connsiteX1" fmla="*/ 2957518 w 2957518"/>
                <a:gd name="connsiteY1" fmla="*/ 854642 h 3418498"/>
                <a:gd name="connsiteX2" fmla="*/ 2957518 w 2957518"/>
                <a:gd name="connsiteY2" fmla="*/ 2563856 h 3418498"/>
                <a:gd name="connsiteX3" fmla="*/ 1478724 w 2957518"/>
                <a:gd name="connsiteY3" fmla="*/ 3418498 h 3418498"/>
                <a:gd name="connsiteX4" fmla="*/ 0 w 2957518"/>
                <a:gd name="connsiteY4" fmla="*/ 2563856 h 3418498"/>
                <a:gd name="connsiteX5" fmla="*/ 0 w 2957518"/>
                <a:gd name="connsiteY5" fmla="*/ 854642 h 3418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7518" h="3418498">
                  <a:moveTo>
                    <a:pt x="1478724" y="0"/>
                  </a:moveTo>
                  <a:lnTo>
                    <a:pt x="2957518" y="854642"/>
                  </a:lnTo>
                  <a:lnTo>
                    <a:pt x="2957518" y="2563856"/>
                  </a:lnTo>
                  <a:lnTo>
                    <a:pt x="1478724" y="3418498"/>
                  </a:lnTo>
                  <a:lnTo>
                    <a:pt x="0" y="2563856"/>
                  </a:lnTo>
                  <a:lnTo>
                    <a:pt x="0" y="854642"/>
                  </a:lnTo>
                  <a:close/>
                </a:path>
              </a:pathLst>
            </a:custGeom>
            <a:gradFill>
              <a:gsLst>
                <a:gs pos="83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  <a:gs pos="22000">
                  <a:srgbClr val="F2F2F2"/>
                </a:gs>
                <a:gs pos="0">
                  <a:schemeClr val="bg1"/>
                </a:gs>
              </a:gsLst>
              <a:lin ang="5400000" scaled="0"/>
            </a:gradFill>
          </p:spPr>
          <p:txBody>
            <a:bodyPr vert="horz" wrap="square" lIns="0" tIns="914400" rIns="0" bIns="27432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2400"/>
                </a:spcBef>
                <a:buFont typeface="Arial"/>
                <a:buNone/>
                <a:defRPr sz="18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350" indent="0" algn="ctr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accent2"/>
                </a:buClr>
                <a:buFont typeface="System Font Regular"/>
                <a:buNone/>
                <a:tabLst/>
                <a:defRPr sz="14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73037" indent="0" algn="ctr" defTabSz="914400" rtl="0" eaLnBrk="1" latinLnBrk="0" hangingPunct="1">
                <a:lnSpc>
                  <a:spcPct val="100000"/>
                </a:lnSpc>
                <a:spcBef>
                  <a:spcPts val="900"/>
                </a:spcBef>
                <a:buClr>
                  <a:schemeClr val="accent2"/>
                </a:buClr>
                <a:buFont typeface=".AppleSystemUIFont" charset="-12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346075" indent="0" algn="ctr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346075" indent="0" algn="ctr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" name="Text Placeholder 42">
              <a:extLst>
                <a:ext uri="{FF2B5EF4-FFF2-40B4-BE49-F238E27FC236}">
                  <a16:creationId xmlns:a16="http://schemas.microsoft.com/office/drawing/2014/main" id="{611BE8A5-72BA-4D63-380F-1450D17720B6}"/>
                </a:ext>
              </a:extLst>
            </p:cNvPr>
            <p:cNvSpPr txBox="1">
              <a:spLocks/>
            </p:cNvSpPr>
            <p:nvPr/>
          </p:nvSpPr>
          <p:spPr>
            <a:xfrm>
              <a:off x="3254982" y="2941941"/>
              <a:ext cx="2209554" cy="2553952"/>
            </a:xfrm>
            <a:custGeom>
              <a:avLst/>
              <a:gdLst>
                <a:gd name="connsiteX0" fmla="*/ 1478724 w 2957518"/>
                <a:gd name="connsiteY0" fmla="*/ 0 h 3418498"/>
                <a:gd name="connsiteX1" fmla="*/ 2957518 w 2957518"/>
                <a:gd name="connsiteY1" fmla="*/ 854642 h 3418498"/>
                <a:gd name="connsiteX2" fmla="*/ 2957518 w 2957518"/>
                <a:gd name="connsiteY2" fmla="*/ 2563856 h 3418498"/>
                <a:gd name="connsiteX3" fmla="*/ 1478724 w 2957518"/>
                <a:gd name="connsiteY3" fmla="*/ 3418498 h 3418498"/>
                <a:gd name="connsiteX4" fmla="*/ 0 w 2957518"/>
                <a:gd name="connsiteY4" fmla="*/ 2563856 h 3418498"/>
                <a:gd name="connsiteX5" fmla="*/ 0 w 2957518"/>
                <a:gd name="connsiteY5" fmla="*/ 854642 h 3418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7518" h="3418498">
                  <a:moveTo>
                    <a:pt x="1478724" y="0"/>
                  </a:moveTo>
                  <a:lnTo>
                    <a:pt x="2957518" y="854642"/>
                  </a:lnTo>
                  <a:lnTo>
                    <a:pt x="2957518" y="2563856"/>
                  </a:lnTo>
                  <a:lnTo>
                    <a:pt x="1478724" y="3418498"/>
                  </a:lnTo>
                  <a:lnTo>
                    <a:pt x="0" y="2563856"/>
                  </a:lnTo>
                  <a:lnTo>
                    <a:pt x="0" y="854642"/>
                  </a:lnTo>
                  <a:close/>
                </a:path>
              </a:pathLst>
            </a:custGeom>
            <a:gradFill>
              <a:gsLst>
                <a:gs pos="83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  <a:gs pos="22000">
                  <a:srgbClr val="F2F2F2"/>
                </a:gs>
                <a:gs pos="0">
                  <a:schemeClr val="bg1"/>
                </a:gs>
              </a:gsLst>
              <a:lin ang="5400000" scaled="0"/>
            </a:gradFill>
          </p:spPr>
          <p:txBody>
            <a:bodyPr vert="horz" wrap="square" lIns="0" tIns="914400" rIns="0" bIns="27432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2400"/>
                </a:spcBef>
                <a:buFont typeface="Arial"/>
                <a:buNone/>
                <a:defRPr sz="18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350" indent="0" algn="ctr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accent2"/>
                </a:buClr>
                <a:buFont typeface="System Font Regular"/>
                <a:buNone/>
                <a:tabLst/>
                <a:defRPr sz="14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73037" indent="0" algn="ctr" defTabSz="914400" rtl="0" eaLnBrk="1" latinLnBrk="0" hangingPunct="1">
                <a:lnSpc>
                  <a:spcPct val="100000"/>
                </a:lnSpc>
                <a:spcBef>
                  <a:spcPts val="900"/>
                </a:spcBef>
                <a:buClr>
                  <a:schemeClr val="accent2"/>
                </a:buClr>
                <a:buFont typeface=".AppleSystemUIFont" charset="-12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346075" indent="0" algn="ctr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346075" indent="0" algn="ctr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Text Placeholder 43">
              <a:extLst>
                <a:ext uri="{FF2B5EF4-FFF2-40B4-BE49-F238E27FC236}">
                  <a16:creationId xmlns:a16="http://schemas.microsoft.com/office/drawing/2014/main" id="{BA03FE4D-F600-4255-B9DB-9BC22C18A690}"/>
                </a:ext>
              </a:extLst>
            </p:cNvPr>
            <p:cNvSpPr txBox="1">
              <a:spLocks/>
            </p:cNvSpPr>
            <p:nvPr/>
          </p:nvSpPr>
          <p:spPr>
            <a:xfrm>
              <a:off x="5881068" y="2941941"/>
              <a:ext cx="2209554" cy="2553952"/>
            </a:xfrm>
            <a:custGeom>
              <a:avLst/>
              <a:gdLst>
                <a:gd name="connsiteX0" fmla="*/ 1478724 w 2957518"/>
                <a:gd name="connsiteY0" fmla="*/ 0 h 3418498"/>
                <a:gd name="connsiteX1" fmla="*/ 2957518 w 2957518"/>
                <a:gd name="connsiteY1" fmla="*/ 854642 h 3418498"/>
                <a:gd name="connsiteX2" fmla="*/ 2957518 w 2957518"/>
                <a:gd name="connsiteY2" fmla="*/ 2563856 h 3418498"/>
                <a:gd name="connsiteX3" fmla="*/ 1478724 w 2957518"/>
                <a:gd name="connsiteY3" fmla="*/ 3418498 h 3418498"/>
                <a:gd name="connsiteX4" fmla="*/ 0 w 2957518"/>
                <a:gd name="connsiteY4" fmla="*/ 2563856 h 3418498"/>
                <a:gd name="connsiteX5" fmla="*/ 0 w 2957518"/>
                <a:gd name="connsiteY5" fmla="*/ 854642 h 3418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7518" h="3418498">
                  <a:moveTo>
                    <a:pt x="1478724" y="0"/>
                  </a:moveTo>
                  <a:lnTo>
                    <a:pt x="2957518" y="854642"/>
                  </a:lnTo>
                  <a:lnTo>
                    <a:pt x="2957518" y="2563856"/>
                  </a:lnTo>
                  <a:lnTo>
                    <a:pt x="1478724" y="3418498"/>
                  </a:lnTo>
                  <a:lnTo>
                    <a:pt x="0" y="2563856"/>
                  </a:lnTo>
                  <a:lnTo>
                    <a:pt x="0" y="854642"/>
                  </a:lnTo>
                  <a:close/>
                </a:path>
              </a:pathLst>
            </a:custGeom>
            <a:gradFill>
              <a:gsLst>
                <a:gs pos="83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  <a:gs pos="22000">
                  <a:srgbClr val="F2F2F2"/>
                </a:gs>
                <a:gs pos="0">
                  <a:schemeClr val="bg1"/>
                </a:gs>
              </a:gsLst>
              <a:lin ang="5400000" scaled="0"/>
            </a:gradFill>
          </p:spPr>
          <p:txBody>
            <a:bodyPr vert="horz" wrap="square" lIns="0" tIns="914400" rIns="0" bIns="27432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2400"/>
                </a:spcBef>
                <a:buFont typeface="Arial"/>
                <a:buNone/>
                <a:defRPr sz="18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350" indent="0" algn="ctr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accent2"/>
                </a:buClr>
                <a:buFont typeface="System Font Regular"/>
                <a:buNone/>
                <a:tabLst/>
                <a:defRPr sz="14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73037" indent="0" algn="ctr" defTabSz="914400" rtl="0" eaLnBrk="1" latinLnBrk="0" hangingPunct="1">
                <a:lnSpc>
                  <a:spcPct val="100000"/>
                </a:lnSpc>
                <a:spcBef>
                  <a:spcPts val="900"/>
                </a:spcBef>
                <a:buClr>
                  <a:schemeClr val="accent2"/>
                </a:buClr>
                <a:buFont typeface=".AppleSystemUIFont" charset="-12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346075" indent="0" algn="ctr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346075" indent="0" algn="ctr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" name="Text Placeholder 44">
              <a:extLst>
                <a:ext uri="{FF2B5EF4-FFF2-40B4-BE49-F238E27FC236}">
                  <a16:creationId xmlns:a16="http://schemas.microsoft.com/office/drawing/2014/main" id="{42CEF56D-700D-6F73-EF3A-06CF1332E83E}"/>
                </a:ext>
              </a:extLst>
            </p:cNvPr>
            <p:cNvSpPr txBox="1">
              <a:spLocks/>
            </p:cNvSpPr>
            <p:nvPr/>
          </p:nvSpPr>
          <p:spPr>
            <a:xfrm>
              <a:off x="8507153" y="2941941"/>
              <a:ext cx="2209554" cy="2553952"/>
            </a:xfrm>
            <a:custGeom>
              <a:avLst/>
              <a:gdLst>
                <a:gd name="connsiteX0" fmla="*/ 1478724 w 2957518"/>
                <a:gd name="connsiteY0" fmla="*/ 0 h 3418498"/>
                <a:gd name="connsiteX1" fmla="*/ 2957518 w 2957518"/>
                <a:gd name="connsiteY1" fmla="*/ 854642 h 3418498"/>
                <a:gd name="connsiteX2" fmla="*/ 2957518 w 2957518"/>
                <a:gd name="connsiteY2" fmla="*/ 2563856 h 3418498"/>
                <a:gd name="connsiteX3" fmla="*/ 1478724 w 2957518"/>
                <a:gd name="connsiteY3" fmla="*/ 3418498 h 3418498"/>
                <a:gd name="connsiteX4" fmla="*/ 0 w 2957518"/>
                <a:gd name="connsiteY4" fmla="*/ 2563856 h 3418498"/>
                <a:gd name="connsiteX5" fmla="*/ 0 w 2957518"/>
                <a:gd name="connsiteY5" fmla="*/ 854642 h 3418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7518" h="3418498">
                  <a:moveTo>
                    <a:pt x="1478724" y="0"/>
                  </a:moveTo>
                  <a:lnTo>
                    <a:pt x="2957518" y="854642"/>
                  </a:lnTo>
                  <a:lnTo>
                    <a:pt x="2957518" y="2563856"/>
                  </a:lnTo>
                  <a:lnTo>
                    <a:pt x="1478724" y="3418498"/>
                  </a:lnTo>
                  <a:lnTo>
                    <a:pt x="0" y="2563856"/>
                  </a:lnTo>
                  <a:lnTo>
                    <a:pt x="0" y="854642"/>
                  </a:lnTo>
                  <a:close/>
                </a:path>
              </a:pathLst>
            </a:custGeom>
            <a:gradFill>
              <a:gsLst>
                <a:gs pos="83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  <a:gs pos="22000">
                  <a:srgbClr val="F2F2F2"/>
                </a:gs>
                <a:gs pos="0">
                  <a:schemeClr val="bg1"/>
                </a:gs>
              </a:gsLst>
              <a:lin ang="5400000" scaled="0"/>
            </a:gradFill>
          </p:spPr>
          <p:txBody>
            <a:bodyPr vert="horz" wrap="square" lIns="0" tIns="914400" rIns="0" bIns="27432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2400"/>
                </a:spcBef>
                <a:buFont typeface="Arial"/>
                <a:buNone/>
                <a:defRPr sz="18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350" indent="0" algn="ctr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accent2"/>
                </a:buClr>
                <a:buFont typeface="System Font Regular"/>
                <a:buNone/>
                <a:tabLst/>
                <a:defRPr sz="14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73037" indent="0" algn="ctr" defTabSz="914400" rtl="0" eaLnBrk="1" latinLnBrk="0" hangingPunct="1">
                <a:lnSpc>
                  <a:spcPct val="100000"/>
                </a:lnSpc>
                <a:spcBef>
                  <a:spcPts val="900"/>
                </a:spcBef>
                <a:buClr>
                  <a:schemeClr val="accent2"/>
                </a:buClr>
                <a:buFont typeface=".AppleSystemUIFont" charset="-12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346075" indent="0" algn="ctr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346075" indent="0" algn="ctr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B8DCD06D-A2C1-B944-ACAB-67DAA9333604}"/>
              </a:ext>
            </a:extLst>
          </p:cNvPr>
          <p:cNvSpPr>
            <a:spLocks noGrp="1" noChangeAspect="1"/>
          </p:cNvSpPr>
          <p:nvPr>
            <p:ph type="body" sz="quarter" idx="58"/>
          </p:nvPr>
        </p:nvSpPr>
        <p:spPr>
          <a:xfrm>
            <a:off x="8507153" y="1787318"/>
            <a:ext cx="2209554" cy="2553952"/>
          </a:xfrm>
          <a:custGeom>
            <a:avLst/>
            <a:gdLst>
              <a:gd name="connsiteX0" fmla="*/ 1478724 w 2957518"/>
              <a:gd name="connsiteY0" fmla="*/ 0 h 3418498"/>
              <a:gd name="connsiteX1" fmla="*/ 2957518 w 2957518"/>
              <a:gd name="connsiteY1" fmla="*/ 854642 h 3418498"/>
              <a:gd name="connsiteX2" fmla="*/ 2957518 w 2957518"/>
              <a:gd name="connsiteY2" fmla="*/ 2563856 h 3418498"/>
              <a:gd name="connsiteX3" fmla="*/ 1478724 w 2957518"/>
              <a:gd name="connsiteY3" fmla="*/ 3418498 h 3418498"/>
              <a:gd name="connsiteX4" fmla="*/ 0 w 2957518"/>
              <a:gd name="connsiteY4" fmla="*/ 2563856 h 3418498"/>
              <a:gd name="connsiteX5" fmla="*/ 0 w 2957518"/>
              <a:gd name="connsiteY5" fmla="*/ 854642 h 3418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57518" h="3418498">
                <a:moveTo>
                  <a:pt x="1478724" y="0"/>
                </a:moveTo>
                <a:lnTo>
                  <a:pt x="2957518" y="854642"/>
                </a:lnTo>
                <a:lnTo>
                  <a:pt x="2957518" y="2563856"/>
                </a:lnTo>
                <a:lnTo>
                  <a:pt x="1478724" y="3418498"/>
                </a:lnTo>
                <a:lnTo>
                  <a:pt x="0" y="2563856"/>
                </a:lnTo>
                <a:lnTo>
                  <a:pt x="0" y="854642"/>
                </a:lnTo>
                <a:close/>
              </a:path>
            </a:pathLst>
          </a:custGeom>
          <a:noFill/>
        </p:spPr>
        <p:txBody>
          <a:bodyPr wrap="square" lIns="0" tIns="914400" rIns="0" bIns="274320" anchor="ctr" anchorCtr="0">
            <a:noAutofit/>
          </a:bodyPr>
          <a:lstStyle>
            <a:lvl1pPr algn="ctr">
              <a:lnSpc>
                <a:spcPct val="90000"/>
              </a:lnSpc>
              <a:defRPr sz="1800" b="0">
                <a:solidFill>
                  <a:schemeClr val="tx1"/>
                </a:solidFill>
              </a:defRPr>
            </a:lvl1pPr>
            <a:lvl2pPr marL="6350" indent="0" algn="ctr">
              <a:lnSpc>
                <a:spcPct val="90000"/>
              </a:lnSpc>
              <a:spcBef>
                <a:spcPts val="600"/>
              </a:spcBef>
              <a:buNone/>
              <a:defRPr sz="1800" b="0">
                <a:solidFill>
                  <a:schemeClr val="tx1"/>
                </a:solidFill>
              </a:defRPr>
            </a:lvl2pPr>
            <a:lvl3pPr marL="173037" indent="0" algn="ctr">
              <a:buNone/>
              <a:defRPr>
                <a:solidFill>
                  <a:schemeClr val="bg1"/>
                </a:solidFill>
              </a:defRPr>
            </a:lvl3pPr>
            <a:lvl4pPr marL="346075" indent="0" algn="ctr">
              <a:buNone/>
              <a:defRPr>
                <a:solidFill>
                  <a:schemeClr val="bg1"/>
                </a:solidFill>
              </a:defRPr>
            </a:lvl4pPr>
            <a:lvl5pPr marL="3460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4" name="Picture Placeholder 4">
            <a:extLst>
              <a:ext uri="{FF2B5EF4-FFF2-40B4-BE49-F238E27FC236}">
                <a16:creationId xmlns:a16="http://schemas.microsoft.com/office/drawing/2014/main" id="{767F271C-1AF9-DD42-B7EF-CB14E2ABB8E2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9358005" y="2327984"/>
            <a:ext cx="487662" cy="487662"/>
          </a:xfrm>
        </p:spPr>
        <p:txBody>
          <a:bodyPr bIns="365760" anchor="ctr" anchorCtr="0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A02AC219-ED79-A54D-9AB4-39F02E870D17}"/>
              </a:ext>
            </a:extLst>
          </p:cNvPr>
          <p:cNvSpPr>
            <a:spLocks noGrp="1" noChangeAspect="1"/>
          </p:cNvSpPr>
          <p:nvPr>
            <p:ph type="body" sz="quarter" idx="57"/>
          </p:nvPr>
        </p:nvSpPr>
        <p:spPr>
          <a:xfrm>
            <a:off x="5881068" y="1787318"/>
            <a:ext cx="2209554" cy="2553952"/>
          </a:xfrm>
          <a:custGeom>
            <a:avLst/>
            <a:gdLst>
              <a:gd name="connsiteX0" fmla="*/ 1478724 w 2957518"/>
              <a:gd name="connsiteY0" fmla="*/ 0 h 3418498"/>
              <a:gd name="connsiteX1" fmla="*/ 2957518 w 2957518"/>
              <a:gd name="connsiteY1" fmla="*/ 854642 h 3418498"/>
              <a:gd name="connsiteX2" fmla="*/ 2957518 w 2957518"/>
              <a:gd name="connsiteY2" fmla="*/ 2563856 h 3418498"/>
              <a:gd name="connsiteX3" fmla="*/ 1478724 w 2957518"/>
              <a:gd name="connsiteY3" fmla="*/ 3418498 h 3418498"/>
              <a:gd name="connsiteX4" fmla="*/ 0 w 2957518"/>
              <a:gd name="connsiteY4" fmla="*/ 2563856 h 3418498"/>
              <a:gd name="connsiteX5" fmla="*/ 0 w 2957518"/>
              <a:gd name="connsiteY5" fmla="*/ 854642 h 3418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57518" h="3418498">
                <a:moveTo>
                  <a:pt x="1478724" y="0"/>
                </a:moveTo>
                <a:lnTo>
                  <a:pt x="2957518" y="854642"/>
                </a:lnTo>
                <a:lnTo>
                  <a:pt x="2957518" y="2563856"/>
                </a:lnTo>
                <a:lnTo>
                  <a:pt x="1478724" y="3418498"/>
                </a:lnTo>
                <a:lnTo>
                  <a:pt x="0" y="2563856"/>
                </a:lnTo>
                <a:lnTo>
                  <a:pt x="0" y="854642"/>
                </a:lnTo>
                <a:close/>
              </a:path>
            </a:pathLst>
          </a:custGeom>
          <a:noFill/>
        </p:spPr>
        <p:txBody>
          <a:bodyPr wrap="square" lIns="0" tIns="914400" rIns="0" bIns="274320" anchor="ctr" anchorCtr="0">
            <a:noAutofit/>
          </a:bodyPr>
          <a:lstStyle>
            <a:lvl1pPr algn="ctr">
              <a:lnSpc>
                <a:spcPct val="90000"/>
              </a:lnSpc>
              <a:defRPr sz="1800" b="0">
                <a:solidFill>
                  <a:schemeClr val="tx1"/>
                </a:solidFill>
              </a:defRPr>
            </a:lvl1pPr>
            <a:lvl2pPr marL="6350" indent="0" algn="ctr">
              <a:lnSpc>
                <a:spcPct val="90000"/>
              </a:lnSpc>
              <a:spcBef>
                <a:spcPts val="600"/>
              </a:spcBef>
              <a:buNone/>
              <a:defRPr sz="1800" b="0">
                <a:solidFill>
                  <a:schemeClr val="tx1"/>
                </a:solidFill>
              </a:defRPr>
            </a:lvl2pPr>
            <a:lvl3pPr marL="173037" indent="0" algn="ctr">
              <a:buNone/>
              <a:defRPr>
                <a:solidFill>
                  <a:schemeClr val="bg1"/>
                </a:solidFill>
              </a:defRPr>
            </a:lvl3pPr>
            <a:lvl4pPr marL="346075" indent="0" algn="ctr">
              <a:buNone/>
              <a:defRPr>
                <a:solidFill>
                  <a:schemeClr val="bg1"/>
                </a:solidFill>
              </a:defRPr>
            </a:lvl4pPr>
            <a:lvl5pPr marL="3460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3" name="Picture Placeholder 3">
            <a:extLst>
              <a:ext uri="{FF2B5EF4-FFF2-40B4-BE49-F238E27FC236}">
                <a16:creationId xmlns:a16="http://schemas.microsoft.com/office/drawing/2014/main" id="{06845873-29A4-FB44-A496-D4B5D5F6ED64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6727997" y="2327984"/>
            <a:ext cx="487662" cy="487662"/>
          </a:xfrm>
        </p:spPr>
        <p:txBody>
          <a:bodyPr bIns="365760" anchor="ctr" anchorCtr="0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C2CE4656-6FBE-6246-A4E0-83C5B86342BE}"/>
              </a:ext>
            </a:extLst>
          </p:cNvPr>
          <p:cNvSpPr>
            <a:spLocks noGrp="1" noChangeAspect="1"/>
          </p:cNvSpPr>
          <p:nvPr>
            <p:ph type="body" sz="quarter" idx="56"/>
          </p:nvPr>
        </p:nvSpPr>
        <p:spPr>
          <a:xfrm>
            <a:off x="3254982" y="1787318"/>
            <a:ext cx="2209554" cy="2553952"/>
          </a:xfrm>
          <a:custGeom>
            <a:avLst/>
            <a:gdLst>
              <a:gd name="connsiteX0" fmla="*/ 1478724 w 2957518"/>
              <a:gd name="connsiteY0" fmla="*/ 0 h 3418498"/>
              <a:gd name="connsiteX1" fmla="*/ 2957518 w 2957518"/>
              <a:gd name="connsiteY1" fmla="*/ 854642 h 3418498"/>
              <a:gd name="connsiteX2" fmla="*/ 2957518 w 2957518"/>
              <a:gd name="connsiteY2" fmla="*/ 2563856 h 3418498"/>
              <a:gd name="connsiteX3" fmla="*/ 1478724 w 2957518"/>
              <a:gd name="connsiteY3" fmla="*/ 3418498 h 3418498"/>
              <a:gd name="connsiteX4" fmla="*/ 0 w 2957518"/>
              <a:gd name="connsiteY4" fmla="*/ 2563856 h 3418498"/>
              <a:gd name="connsiteX5" fmla="*/ 0 w 2957518"/>
              <a:gd name="connsiteY5" fmla="*/ 854642 h 3418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57518" h="3418498">
                <a:moveTo>
                  <a:pt x="1478724" y="0"/>
                </a:moveTo>
                <a:lnTo>
                  <a:pt x="2957518" y="854642"/>
                </a:lnTo>
                <a:lnTo>
                  <a:pt x="2957518" y="2563856"/>
                </a:lnTo>
                <a:lnTo>
                  <a:pt x="1478724" y="3418498"/>
                </a:lnTo>
                <a:lnTo>
                  <a:pt x="0" y="2563856"/>
                </a:lnTo>
                <a:lnTo>
                  <a:pt x="0" y="854642"/>
                </a:lnTo>
                <a:close/>
              </a:path>
            </a:pathLst>
          </a:custGeom>
          <a:noFill/>
        </p:spPr>
        <p:txBody>
          <a:bodyPr wrap="square" lIns="0" tIns="914400" rIns="0" bIns="274320" anchor="ctr" anchorCtr="0">
            <a:noAutofit/>
          </a:bodyPr>
          <a:lstStyle>
            <a:lvl1pPr algn="ctr">
              <a:lnSpc>
                <a:spcPct val="90000"/>
              </a:lnSpc>
              <a:defRPr sz="1800" b="0">
                <a:solidFill>
                  <a:schemeClr val="tx1"/>
                </a:solidFill>
              </a:defRPr>
            </a:lvl1pPr>
            <a:lvl2pPr marL="6350" indent="0" algn="ctr">
              <a:lnSpc>
                <a:spcPct val="90000"/>
              </a:lnSpc>
              <a:spcBef>
                <a:spcPts val="600"/>
              </a:spcBef>
              <a:buNone/>
              <a:defRPr sz="1800" b="0">
                <a:solidFill>
                  <a:schemeClr val="tx1"/>
                </a:solidFill>
              </a:defRPr>
            </a:lvl2pPr>
            <a:lvl3pPr marL="173037" indent="0" algn="ctr">
              <a:buNone/>
              <a:defRPr>
                <a:solidFill>
                  <a:schemeClr val="bg1"/>
                </a:solidFill>
              </a:defRPr>
            </a:lvl3pPr>
            <a:lvl4pPr marL="346075" indent="0" algn="ctr">
              <a:buNone/>
              <a:defRPr>
                <a:solidFill>
                  <a:schemeClr val="bg1"/>
                </a:solidFill>
              </a:defRPr>
            </a:lvl4pPr>
            <a:lvl5pPr marL="3460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2" name="Picture Placeholder 2">
            <a:extLst>
              <a:ext uri="{FF2B5EF4-FFF2-40B4-BE49-F238E27FC236}">
                <a16:creationId xmlns:a16="http://schemas.microsoft.com/office/drawing/2014/main" id="{6B93F39A-EE7B-B74B-83B7-F41CC2397BB0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4097990" y="2327984"/>
            <a:ext cx="487662" cy="487662"/>
          </a:xfrm>
        </p:spPr>
        <p:txBody>
          <a:bodyPr bIns="365760" anchor="ctr" anchorCtr="0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3D2F6691-E525-E243-9D5F-76B474DBB6A9}"/>
              </a:ext>
            </a:extLst>
          </p:cNvPr>
          <p:cNvSpPr>
            <a:spLocks noGrp="1" noChangeAspect="1"/>
          </p:cNvSpPr>
          <p:nvPr>
            <p:ph type="body" sz="quarter" idx="31"/>
          </p:nvPr>
        </p:nvSpPr>
        <p:spPr>
          <a:xfrm>
            <a:off x="628896" y="1787318"/>
            <a:ext cx="2209554" cy="2553952"/>
          </a:xfrm>
          <a:custGeom>
            <a:avLst/>
            <a:gdLst>
              <a:gd name="connsiteX0" fmla="*/ 1478724 w 2957518"/>
              <a:gd name="connsiteY0" fmla="*/ 0 h 3418498"/>
              <a:gd name="connsiteX1" fmla="*/ 2957518 w 2957518"/>
              <a:gd name="connsiteY1" fmla="*/ 854642 h 3418498"/>
              <a:gd name="connsiteX2" fmla="*/ 2957518 w 2957518"/>
              <a:gd name="connsiteY2" fmla="*/ 2563856 h 3418498"/>
              <a:gd name="connsiteX3" fmla="*/ 1478724 w 2957518"/>
              <a:gd name="connsiteY3" fmla="*/ 3418498 h 3418498"/>
              <a:gd name="connsiteX4" fmla="*/ 0 w 2957518"/>
              <a:gd name="connsiteY4" fmla="*/ 2563856 h 3418498"/>
              <a:gd name="connsiteX5" fmla="*/ 0 w 2957518"/>
              <a:gd name="connsiteY5" fmla="*/ 854642 h 3418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57518" h="3418498">
                <a:moveTo>
                  <a:pt x="1478724" y="0"/>
                </a:moveTo>
                <a:lnTo>
                  <a:pt x="2957518" y="854642"/>
                </a:lnTo>
                <a:lnTo>
                  <a:pt x="2957518" y="2563856"/>
                </a:lnTo>
                <a:lnTo>
                  <a:pt x="1478724" y="3418498"/>
                </a:lnTo>
                <a:lnTo>
                  <a:pt x="0" y="2563856"/>
                </a:lnTo>
                <a:lnTo>
                  <a:pt x="0" y="854642"/>
                </a:lnTo>
                <a:close/>
              </a:path>
            </a:pathLst>
          </a:custGeom>
          <a:noFill/>
        </p:spPr>
        <p:txBody>
          <a:bodyPr wrap="square" lIns="0" tIns="914400" rIns="0" bIns="274320" anchor="ctr" anchorCtr="0">
            <a:noAutofit/>
          </a:bodyPr>
          <a:lstStyle>
            <a:lvl1pPr algn="ctr">
              <a:lnSpc>
                <a:spcPct val="90000"/>
              </a:lnSpc>
              <a:defRPr sz="1800" b="0">
                <a:solidFill>
                  <a:schemeClr val="tx1"/>
                </a:solidFill>
              </a:defRPr>
            </a:lvl1pPr>
            <a:lvl2pPr marL="6350" indent="0" algn="ctr">
              <a:lnSpc>
                <a:spcPct val="90000"/>
              </a:lnSpc>
              <a:spcBef>
                <a:spcPts val="600"/>
              </a:spcBef>
              <a:buNone/>
              <a:defRPr sz="1800" b="0">
                <a:solidFill>
                  <a:schemeClr val="tx1"/>
                </a:solidFill>
              </a:defRPr>
            </a:lvl2pPr>
            <a:lvl3pPr marL="173037" indent="0" algn="ctr">
              <a:buNone/>
              <a:defRPr>
                <a:solidFill>
                  <a:schemeClr val="bg1"/>
                </a:solidFill>
              </a:defRPr>
            </a:lvl3pPr>
            <a:lvl4pPr marL="346075" indent="0" algn="ctr">
              <a:buNone/>
              <a:defRPr>
                <a:solidFill>
                  <a:schemeClr val="bg1"/>
                </a:solidFill>
              </a:defRPr>
            </a:lvl4pPr>
            <a:lvl5pPr marL="3460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1" name="Picture Placeholder 1">
            <a:extLst>
              <a:ext uri="{FF2B5EF4-FFF2-40B4-BE49-F238E27FC236}">
                <a16:creationId xmlns:a16="http://schemas.microsoft.com/office/drawing/2014/main" id="{F8CE85F3-3E28-2247-A5FA-D46B633AADBA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467983" y="2327984"/>
            <a:ext cx="487662" cy="487662"/>
          </a:xfrm>
        </p:spPr>
        <p:txBody>
          <a:bodyPr bIns="365760" anchor="ctr" anchorCtr="0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A2696ACB-F40E-864B-A4D9-24637C0D1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148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">
            <a:extLst>
              <a:ext uri="{FF2B5EF4-FFF2-40B4-BE49-F238E27FC236}">
                <a16:creationId xmlns:a16="http://schemas.microsoft.com/office/drawing/2014/main" id="{DAE39E9F-7105-4948-A5DB-DA8F7A2F9BA8}"/>
              </a:ext>
            </a:extLst>
          </p:cNvPr>
          <p:cNvSpPr>
            <a:spLocks noGrp="1"/>
          </p:cNvSpPr>
          <p:nvPr>
            <p:ph type="ftr" sz="quarter" idx="157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2E49391C-377D-8A42-918A-F12D613BBB80}"/>
              </a:ext>
            </a:extLst>
          </p:cNvPr>
          <p:cNvSpPr>
            <a:spLocks noGrp="1"/>
          </p:cNvSpPr>
          <p:nvPr>
            <p:ph type="sldNum" sz="quarter" idx="158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0" name="CAS Logo">
            <a:extLst>
              <a:ext uri="{FF2B5EF4-FFF2-40B4-BE49-F238E27FC236}">
                <a16:creationId xmlns:a16="http://schemas.microsoft.com/office/drawing/2014/main" id="{7F080DB7-D34C-DCF6-07E9-E4C3C4BFCF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91" name="Arrow 7">
            <a:extLst>
              <a:ext uri="{FF2B5EF4-FFF2-40B4-BE49-F238E27FC236}">
                <a16:creationId xmlns:a16="http://schemas.microsoft.com/office/drawing/2014/main" id="{AE01F82E-ADB3-384A-B168-DB0D8DCB65A0}"/>
              </a:ext>
            </a:extLst>
          </p:cNvPr>
          <p:cNvSpPr>
            <a:spLocks noGrp="1"/>
          </p:cNvSpPr>
          <p:nvPr>
            <p:ph type="body" sz="quarter" idx="167"/>
          </p:nvPr>
        </p:nvSpPr>
        <p:spPr>
          <a:xfrm>
            <a:off x="7763700" y="5247912"/>
            <a:ext cx="3164773" cy="308482"/>
          </a:xfrm>
          <a:prstGeom prst="homePlate">
            <a:avLst>
              <a:gd name="adj" fmla="val 31432"/>
            </a:avLst>
          </a:prstGeom>
          <a:solidFill>
            <a:schemeClr val="accent2"/>
          </a:solidFill>
        </p:spPr>
        <p:txBody>
          <a:bodyPr lIns="91440" anchor="ctr" anchorCtr="0"/>
          <a:lstStyle>
            <a:lvl1pPr>
              <a:defRPr sz="14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61" name="Track 4">
            <a:extLst>
              <a:ext uri="{FF2B5EF4-FFF2-40B4-BE49-F238E27FC236}">
                <a16:creationId xmlns:a16="http://schemas.microsoft.com/office/drawing/2014/main" id="{3258A882-92AB-4F4B-8AC1-E3359A75AEB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83834" y="5247913"/>
            <a:ext cx="745816" cy="423117"/>
          </a:xfrm>
        </p:spPr>
        <p:txBody>
          <a:bodyPr anchor="t" anchorCtr="0"/>
          <a:lstStyle>
            <a:lvl1pPr algn="l"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Track 4</a:t>
            </a:r>
          </a:p>
        </p:txBody>
      </p:sp>
      <p:sp>
        <p:nvSpPr>
          <p:cNvPr id="65" name="hoizontal line 4">
            <a:extLst>
              <a:ext uri="{FF2B5EF4-FFF2-40B4-BE49-F238E27FC236}">
                <a16:creationId xmlns:a16="http://schemas.microsoft.com/office/drawing/2014/main" id="{ADB7EF38-B207-F54F-A397-14C3D569B167}"/>
              </a:ext>
            </a:extLst>
          </p:cNvPr>
          <p:cNvSpPr>
            <a:spLocks noGrp="1"/>
          </p:cNvSpPr>
          <p:nvPr>
            <p:ph type="body" sz="quarter" idx="132"/>
          </p:nvPr>
        </p:nvSpPr>
        <p:spPr>
          <a:xfrm rot="16200000">
            <a:off x="5722803" y="-190097"/>
            <a:ext cx="9144" cy="10469880"/>
          </a:xfrm>
          <a:solidFill>
            <a:schemeClr val="tx1">
              <a:alpha val="50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90" name="Arrow 6">
            <a:extLst>
              <a:ext uri="{FF2B5EF4-FFF2-40B4-BE49-F238E27FC236}">
                <a16:creationId xmlns:a16="http://schemas.microsoft.com/office/drawing/2014/main" id="{F83454DB-6C06-F849-B157-59D9E944EE10}"/>
              </a:ext>
            </a:extLst>
          </p:cNvPr>
          <p:cNvSpPr>
            <a:spLocks noGrp="1"/>
          </p:cNvSpPr>
          <p:nvPr>
            <p:ph type="body" sz="quarter" idx="166"/>
          </p:nvPr>
        </p:nvSpPr>
        <p:spPr>
          <a:xfrm>
            <a:off x="6937220" y="4439309"/>
            <a:ext cx="3187370" cy="308482"/>
          </a:xfrm>
          <a:prstGeom prst="homePlate">
            <a:avLst>
              <a:gd name="adj" fmla="val 31432"/>
            </a:avLst>
          </a:prstGeom>
          <a:solidFill>
            <a:schemeClr val="accent1"/>
          </a:solidFill>
        </p:spPr>
        <p:txBody>
          <a:bodyPr lIns="91440" anchor="ctr" anchorCtr="0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60" name="Track 3">
            <a:extLst>
              <a:ext uri="{FF2B5EF4-FFF2-40B4-BE49-F238E27FC236}">
                <a16:creationId xmlns:a16="http://schemas.microsoft.com/office/drawing/2014/main" id="{7CD6D2AD-3DB0-7C49-AE99-82FF5410C07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92435" y="4307698"/>
            <a:ext cx="745816" cy="423117"/>
          </a:xfrm>
        </p:spPr>
        <p:txBody>
          <a:bodyPr anchor="t" anchorCtr="0"/>
          <a:lstStyle>
            <a:lvl1pPr algn="l"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Track 3</a:t>
            </a:r>
          </a:p>
        </p:txBody>
      </p:sp>
      <p:sp>
        <p:nvSpPr>
          <p:cNvPr id="64" name="horizontal line 3">
            <a:extLst>
              <a:ext uri="{FF2B5EF4-FFF2-40B4-BE49-F238E27FC236}">
                <a16:creationId xmlns:a16="http://schemas.microsoft.com/office/drawing/2014/main" id="{AC202CE4-0A27-6A48-9F20-6EEC920F7FFF}"/>
              </a:ext>
            </a:extLst>
          </p:cNvPr>
          <p:cNvSpPr>
            <a:spLocks noGrp="1"/>
          </p:cNvSpPr>
          <p:nvPr>
            <p:ph type="body" sz="quarter" idx="131"/>
          </p:nvPr>
        </p:nvSpPr>
        <p:spPr>
          <a:xfrm rot="16200000">
            <a:off x="5722803" y="-1118991"/>
            <a:ext cx="9144" cy="10469880"/>
          </a:xfrm>
          <a:solidFill>
            <a:schemeClr val="tx1">
              <a:alpha val="50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57" name="Arrow 5">
            <a:extLst>
              <a:ext uri="{FF2B5EF4-FFF2-40B4-BE49-F238E27FC236}">
                <a16:creationId xmlns:a16="http://schemas.microsoft.com/office/drawing/2014/main" id="{4F4B00D5-16A0-8E41-992E-600E7B9D6A8A}"/>
              </a:ext>
            </a:extLst>
          </p:cNvPr>
          <p:cNvSpPr>
            <a:spLocks noGrp="1"/>
          </p:cNvSpPr>
          <p:nvPr>
            <p:ph type="body" sz="quarter" idx="163"/>
          </p:nvPr>
        </p:nvSpPr>
        <p:spPr>
          <a:xfrm>
            <a:off x="4539558" y="3542406"/>
            <a:ext cx="3826708" cy="308482"/>
          </a:xfrm>
          <a:prstGeom prst="homePlate">
            <a:avLst>
              <a:gd name="adj" fmla="val 31432"/>
            </a:avLst>
          </a:prstGeom>
          <a:solidFill>
            <a:schemeClr val="accent2"/>
          </a:solidFill>
        </p:spPr>
        <p:txBody>
          <a:bodyPr lIns="91440" anchor="ctr" anchorCtr="0"/>
          <a:lstStyle>
            <a:lvl1pPr>
              <a:defRPr sz="14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56" name="Arrow 4">
            <a:extLst>
              <a:ext uri="{FF2B5EF4-FFF2-40B4-BE49-F238E27FC236}">
                <a16:creationId xmlns:a16="http://schemas.microsoft.com/office/drawing/2014/main" id="{860AD3BA-3357-2940-9611-92B393A34C3D}"/>
              </a:ext>
            </a:extLst>
          </p:cNvPr>
          <p:cNvSpPr>
            <a:spLocks noGrp="1"/>
          </p:cNvSpPr>
          <p:nvPr>
            <p:ph type="body" sz="quarter" idx="162"/>
          </p:nvPr>
        </p:nvSpPr>
        <p:spPr>
          <a:xfrm>
            <a:off x="3736224" y="3055331"/>
            <a:ext cx="3826708" cy="308482"/>
          </a:xfrm>
          <a:prstGeom prst="homePlate">
            <a:avLst>
              <a:gd name="adj" fmla="val 31432"/>
            </a:avLst>
          </a:prstGeom>
          <a:solidFill>
            <a:schemeClr val="accent2"/>
          </a:solidFill>
        </p:spPr>
        <p:txBody>
          <a:bodyPr lIns="91440" anchor="ctr" anchorCtr="0"/>
          <a:lstStyle>
            <a:lvl1pPr>
              <a:defRPr sz="14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59" name="Track 2">
            <a:extLst>
              <a:ext uri="{FF2B5EF4-FFF2-40B4-BE49-F238E27FC236}">
                <a16:creationId xmlns:a16="http://schemas.microsoft.com/office/drawing/2014/main" id="{AE93D76A-DC09-4A4C-9AC8-06DB6E0D611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92435" y="3057401"/>
            <a:ext cx="745816" cy="423117"/>
          </a:xfrm>
        </p:spPr>
        <p:txBody>
          <a:bodyPr anchor="t" anchorCtr="0"/>
          <a:lstStyle>
            <a:lvl1pPr algn="l"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Track 2</a:t>
            </a:r>
          </a:p>
        </p:txBody>
      </p:sp>
      <p:sp>
        <p:nvSpPr>
          <p:cNvPr id="62" name="horizontal line 2">
            <a:extLst>
              <a:ext uri="{FF2B5EF4-FFF2-40B4-BE49-F238E27FC236}">
                <a16:creationId xmlns:a16="http://schemas.microsoft.com/office/drawing/2014/main" id="{597713CD-0FC4-3E48-9197-74703F02E546}"/>
              </a:ext>
            </a:extLst>
          </p:cNvPr>
          <p:cNvSpPr>
            <a:spLocks noGrp="1"/>
          </p:cNvSpPr>
          <p:nvPr>
            <p:ph type="body" sz="quarter" idx="129"/>
          </p:nvPr>
        </p:nvSpPr>
        <p:spPr>
          <a:xfrm rot="16200000">
            <a:off x="5722803" y="-2377273"/>
            <a:ext cx="9144" cy="10469880"/>
          </a:xfrm>
          <a:solidFill>
            <a:schemeClr val="tx1">
              <a:alpha val="50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54" name="Arrow 3">
            <a:extLst>
              <a:ext uri="{FF2B5EF4-FFF2-40B4-BE49-F238E27FC236}">
                <a16:creationId xmlns:a16="http://schemas.microsoft.com/office/drawing/2014/main" id="{2CA81755-5C3A-D84F-9A46-FA33D12AED78}"/>
              </a:ext>
            </a:extLst>
          </p:cNvPr>
          <p:cNvSpPr>
            <a:spLocks noGrp="1"/>
          </p:cNvSpPr>
          <p:nvPr>
            <p:ph type="body" sz="quarter" idx="160"/>
          </p:nvPr>
        </p:nvSpPr>
        <p:spPr>
          <a:xfrm>
            <a:off x="2121592" y="2355636"/>
            <a:ext cx="3250327" cy="318866"/>
          </a:xfrm>
          <a:prstGeom prst="homePlate">
            <a:avLst>
              <a:gd name="adj" fmla="val 31432"/>
            </a:avLst>
          </a:prstGeom>
          <a:solidFill>
            <a:schemeClr val="accent1"/>
          </a:solidFill>
        </p:spPr>
        <p:txBody>
          <a:bodyPr lIns="91440" anchor="ctr" anchorCtr="0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53" name="Arrow 2">
            <a:extLst>
              <a:ext uri="{FF2B5EF4-FFF2-40B4-BE49-F238E27FC236}">
                <a16:creationId xmlns:a16="http://schemas.microsoft.com/office/drawing/2014/main" id="{ED5FABAE-55B3-D64A-8466-BEB8FEA6EBB5}"/>
              </a:ext>
            </a:extLst>
          </p:cNvPr>
          <p:cNvSpPr>
            <a:spLocks noGrp="1"/>
          </p:cNvSpPr>
          <p:nvPr>
            <p:ph type="body" sz="quarter" idx="159"/>
          </p:nvPr>
        </p:nvSpPr>
        <p:spPr>
          <a:xfrm>
            <a:off x="2121592" y="1912423"/>
            <a:ext cx="3977276" cy="308482"/>
          </a:xfrm>
          <a:prstGeom prst="homePlate">
            <a:avLst>
              <a:gd name="adj" fmla="val 31432"/>
            </a:avLst>
          </a:prstGeom>
          <a:solidFill>
            <a:schemeClr val="accent1"/>
          </a:solidFill>
        </p:spPr>
        <p:txBody>
          <a:bodyPr lIns="91440" anchor="ctr" anchorCtr="0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13" name="Arrow 1">
            <a:extLst>
              <a:ext uri="{FF2B5EF4-FFF2-40B4-BE49-F238E27FC236}">
                <a16:creationId xmlns:a16="http://schemas.microsoft.com/office/drawing/2014/main" id="{D6763B9B-0B18-6D45-A906-6382031528CE}"/>
              </a:ext>
            </a:extLst>
          </p:cNvPr>
          <p:cNvSpPr>
            <a:spLocks noGrp="1"/>
          </p:cNvSpPr>
          <p:nvPr>
            <p:ph type="body" sz="quarter" idx="133"/>
          </p:nvPr>
        </p:nvSpPr>
        <p:spPr>
          <a:xfrm>
            <a:off x="1324046" y="1501299"/>
            <a:ext cx="3977276" cy="308482"/>
          </a:xfrm>
          <a:prstGeom prst="homePlate">
            <a:avLst>
              <a:gd name="adj" fmla="val 31432"/>
            </a:avLst>
          </a:prstGeom>
          <a:solidFill>
            <a:schemeClr val="accent1"/>
          </a:solidFill>
        </p:spPr>
        <p:txBody>
          <a:bodyPr lIns="91440" anchor="ctr" anchorCtr="0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58" name="Track 1">
            <a:extLst>
              <a:ext uri="{FF2B5EF4-FFF2-40B4-BE49-F238E27FC236}">
                <a16:creationId xmlns:a16="http://schemas.microsoft.com/office/drawing/2014/main" id="{7E202EF5-2DEF-3247-9053-146B540ABA8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92435" y="1501299"/>
            <a:ext cx="745816" cy="423117"/>
          </a:xfrm>
        </p:spPr>
        <p:txBody>
          <a:bodyPr anchor="t" anchorCtr="0"/>
          <a:lstStyle>
            <a:lvl1pPr algn="l"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Track 1</a:t>
            </a:r>
          </a:p>
        </p:txBody>
      </p:sp>
      <p:sp>
        <p:nvSpPr>
          <p:cNvPr id="88" name="Vertical Line 12">
            <a:extLst>
              <a:ext uri="{FF2B5EF4-FFF2-40B4-BE49-F238E27FC236}">
                <a16:creationId xmlns:a16="http://schemas.microsoft.com/office/drawing/2014/main" id="{5AA1915E-579B-1443-9781-5DD5EE49C041}"/>
              </a:ext>
            </a:extLst>
          </p:cNvPr>
          <p:cNvSpPr>
            <a:spLocks noGrp="1"/>
          </p:cNvSpPr>
          <p:nvPr>
            <p:ph type="body" sz="quarter" idx="155"/>
          </p:nvPr>
        </p:nvSpPr>
        <p:spPr>
          <a:xfrm>
            <a:off x="10156690" y="1134640"/>
            <a:ext cx="9144" cy="4846320"/>
          </a:xfrm>
          <a:solidFill>
            <a:schemeClr val="tx1">
              <a:alpha val="15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51" name="Dec">
            <a:extLst>
              <a:ext uri="{FF2B5EF4-FFF2-40B4-BE49-F238E27FC236}">
                <a16:creationId xmlns:a16="http://schemas.microsoft.com/office/drawing/2014/main" id="{800988A3-7778-954D-9B53-12E58934386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197934" y="1179095"/>
            <a:ext cx="730539" cy="124474"/>
          </a:xfrm>
        </p:spPr>
        <p:txBody>
          <a:bodyPr anchor="ctr" anchorCtr="0"/>
          <a:lstStyle>
            <a:lvl1pPr algn="ctr">
              <a:defRPr sz="1400"/>
            </a:lvl1pPr>
          </a:lstStyle>
          <a:p>
            <a:pPr lvl="0"/>
            <a:r>
              <a:rPr lang="en-US"/>
              <a:t>DEC</a:t>
            </a:r>
          </a:p>
        </p:txBody>
      </p:sp>
      <p:sp>
        <p:nvSpPr>
          <p:cNvPr id="86" name="Vertical Line 11">
            <a:extLst>
              <a:ext uri="{FF2B5EF4-FFF2-40B4-BE49-F238E27FC236}">
                <a16:creationId xmlns:a16="http://schemas.microsoft.com/office/drawing/2014/main" id="{E614DCC9-6762-744F-B3F9-CD7D6F080B41}"/>
              </a:ext>
            </a:extLst>
          </p:cNvPr>
          <p:cNvSpPr>
            <a:spLocks noGrp="1"/>
          </p:cNvSpPr>
          <p:nvPr>
            <p:ph type="body" sz="quarter" idx="153"/>
          </p:nvPr>
        </p:nvSpPr>
        <p:spPr>
          <a:xfrm>
            <a:off x="9357797" y="1134640"/>
            <a:ext cx="9144" cy="4846320"/>
          </a:xfrm>
          <a:solidFill>
            <a:schemeClr val="tx1">
              <a:alpha val="15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9" name="Nov">
            <a:extLst>
              <a:ext uri="{FF2B5EF4-FFF2-40B4-BE49-F238E27FC236}">
                <a16:creationId xmlns:a16="http://schemas.microsoft.com/office/drawing/2014/main" id="{1615AC73-AEE2-1D48-A077-1C92A69D933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94051" y="1179095"/>
            <a:ext cx="730539" cy="124474"/>
          </a:xfrm>
        </p:spPr>
        <p:txBody>
          <a:bodyPr anchor="ctr" anchorCtr="0"/>
          <a:lstStyle>
            <a:lvl1pPr algn="ctr">
              <a:defRPr sz="1400"/>
            </a:lvl1pPr>
          </a:lstStyle>
          <a:p>
            <a:pPr lvl="0"/>
            <a:r>
              <a:rPr lang="en-US"/>
              <a:t>NOV</a:t>
            </a:r>
          </a:p>
        </p:txBody>
      </p:sp>
      <p:sp>
        <p:nvSpPr>
          <p:cNvPr id="85" name="Vertical Line 10">
            <a:extLst>
              <a:ext uri="{FF2B5EF4-FFF2-40B4-BE49-F238E27FC236}">
                <a16:creationId xmlns:a16="http://schemas.microsoft.com/office/drawing/2014/main" id="{9C4F8F11-A731-D447-9E8F-A5FB7C254EBB}"/>
              </a:ext>
            </a:extLst>
          </p:cNvPr>
          <p:cNvSpPr>
            <a:spLocks noGrp="1"/>
          </p:cNvSpPr>
          <p:nvPr>
            <p:ph type="body" sz="quarter" idx="152"/>
          </p:nvPr>
        </p:nvSpPr>
        <p:spPr>
          <a:xfrm>
            <a:off x="8554716" y="1134640"/>
            <a:ext cx="9144" cy="4846320"/>
          </a:xfrm>
          <a:solidFill>
            <a:schemeClr val="tx1">
              <a:alpha val="15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8" name="Oct">
            <a:extLst>
              <a:ext uri="{FF2B5EF4-FFF2-40B4-BE49-F238E27FC236}">
                <a16:creationId xmlns:a16="http://schemas.microsoft.com/office/drawing/2014/main" id="{B640E6EC-6A36-0441-9DD8-01697E95599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90173" y="1179095"/>
            <a:ext cx="730539" cy="124474"/>
          </a:xfrm>
        </p:spPr>
        <p:txBody>
          <a:bodyPr anchor="ctr" anchorCtr="0"/>
          <a:lstStyle>
            <a:lvl1pPr algn="ctr">
              <a:defRPr sz="1400"/>
            </a:lvl1pPr>
          </a:lstStyle>
          <a:p>
            <a:pPr lvl="0"/>
            <a:r>
              <a:rPr lang="en-US"/>
              <a:t>OCT</a:t>
            </a:r>
          </a:p>
        </p:txBody>
      </p:sp>
      <p:sp>
        <p:nvSpPr>
          <p:cNvPr id="87" name="Vertical Line 9">
            <a:extLst>
              <a:ext uri="{FF2B5EF4-FFF2-40B4-BE49-F238E27FC236}">
                <a16:creationId xmlns:a16="http://schemas.microsoft.com/office/drawing/2014/main" id="{98E77C35-99D4-A64E-9F3E-BD0369D94688}"/>
              </a:ext>
            </a:extLst>
          </p:cNvPr>
          <p:cNvSpPr>
            <a:spLocks noGrp="1"/>
          </p:cNvSpPr>
          <p:nvPr>
            <p:ph type="body" sz="quarter" idx="154"/>
          </p:nvPr>
        </p:nvSpPr>
        <p:spPr>
          <a:xfrm>
            <a:off x="7751633" y="1134640"/>
            <a:ext cx="9144" cy="4846320"/>
          </a:xfrm>
          <a:solidFill>
            <a:schemeClr val="tx1">
              <a:alpha val="15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2" name="Sep">
            <a:extLst>
              <a:ext uri="{FF2B5EF4-FFF2-40B4-BE49-F238E27FC236}">
                <a16:creationId xmlns:a16="http://schemas.microsoft.com/office/drawing/2014/main" id="{0D1C7B8C-4C36-E64D-85FC-0B8B0C3C1FB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86295" y="1179095"/>
            <a:ext cx="730539" cy="124474"/>
          </a:xfrm>
        </p:spPr>
        <p:txBody>
          <a:bodyPr anchor="ctr" anchorCtr="0"/>
          <a:lstStyle>
            <a:lvl1pPr algn="ctr">
              <a:defRPr sz="1400"/>
            </a:lvl1pPr>
          </a:lstStyle>
          <a:p>
            <a:pPr lvl="0"/>
            <a:r>
              <a:rPr lang="en-US"/>
              <a:t>SEP</a:t>
            </a:r>
          </a:p>
        </p:txBody>
      </p:sp>
      <p:sp>
        <p:nvSpPr>
          <p:cNvPr id="83" name="Vertical Line 8">
            <a:extLst>
              <a:ext uri="{FF2B5EF4-FFF2-40B4-BE49-F238E27FC236}">
                <a16:creationId xmlns:a16="http://schemas.microsoft.com/office/drawing/2014/main" id="{4850E3C8-729C-4440-86D6-20D401A476A0}"/>
              </a:ext>
            </a:extLst>
          </p:cNvPr>
          <p:cNvSpPr>
            <a:spLocks noGrp="1"/>
          </p:cNvSpPr>
          <p:nvPr>
            <p:ph type="body" sz="quarter" idx="150"/>
          </p:nvPr>
        </p:nvSpPr>
        <p:spPr>
          <a:xfrm>
            <a:off x="6932649" y="1134640"/>
            <a:ext cx="9144" cy="4846320"/>
          </a:xfrm>
          <a:solidFill>
            <a:schemeClr val="tx1">
              <a:alpha val="15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1" name="Aug">
            <a:extLst>
              <a:ext uri="{FF2B5EF4-FFF2-40B4-BE49-F238E27FC236}">
                <a16:creationId xmlns:a16="http://schemas.microsoft.com/office/drawing/2014/main" id="{6E87016C-A3FA-C144-BBC0-A38AE30856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82417" y="1179095"/>
            <a:ext cx="730539" cy="124474"/>
          </a:xfrm>
        </p:spPr>
        <p:txBody>
          <a:bodyPr anchor="ctr" anchorCtr="0"/>
          <a:lstStyle>
            <a:lvl1pPr algn="ctr">
              <a:defRPr sz="1400"/>
            </a:lvl1pPr>
          </a:lstStyle>
          <a:p>
            <a:pPr lvl="0"/>
            <a:r>
              <a:rPr lang="en-US"/>
              <a:t>AUG</a:t>
            </a:r>
          </a:p>
        </p:txBody>
      </p:sp>
      <p:sp>
        <p:nvSpPr>
          <p:cNvPr id="82" name="Vertical Line 7">
            <a:extLst>
              <a:ext uri="{FF2B5EF4-FFF2-40B4-BE49-F238E27FC236}">
                <a16:creationId xmlns:a16="http://schemas.microsoft.com/office/drawing/2014/main" id="{C5D9ABB4-1E3C-4142-997C-4E343A77683B}"/>
              </a:ext>
            </a:extLst>
          </p:cNvPr>
          <p:cNvSpPr>
            <a:spLocks noGrp="1"/>
          </p:cNvSpPr>
          <p:nvPr>
            <p:ph type="body" sz="quarter" idx="149"/>
          </p:nvPr>
        </p:nvSpPr>
        <p:spPr>
          <a:xfrm>
            <a:off x="6129568" y="1134640"/>
            <a:ext cx="9144" cy="4846320"/>
          </a:xfrm>
          <a:solidFill>
            <a:schemeClr val="tx1">
              <a:alpha val="15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0" name="Jul">
            <a:extLst>
              <a:ext uri="{FF2B5EF4-FFF2-40B4-BE49-F238E27FC236}">
                <a16:creationId xmlns:a16="http://schemas.microsoft.com/office/drawing/2014/main" id="{7B785F51-BD7B-A141-BD72-C93999C5EA5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78539" y="1179095"/>
            <a:ext cx="730539" cy="124474"/>
          </a:xfrm>
        </p:spPr>
        <p:txBody>
          <a:bodyPr anchor="ctr" anchorCtr="0"/>
          <a:lstStyle>
            <a:lvl1pPr algn="ctr">
              <a:defRPr sz="1400"/>
            </a:lvl1pPr>
          </a:lstStyle>
          <a:p>
            <a:pPr lvl="0"/>
            <a:r>
              <a:rPr lang="en-US"/>
              <a:t>JUL</a:t>
            </a:r>
          </a:p>
        </p:txBody>
      </p:sp>
      <p:sp>
        <p:nvSpPr>
          <p:cNvPr id="84" name="Vertical Line 6">
            <a:extLst>
              <a:ext uri="{FF2B5EF4-FFF2-40B4-BE49-F238E27FC236}">
                <a16:creationId xmlns:a16="http://schemas.microsoft.com/office/drawing/2014/main" id="{AA4A58DD-B9B6-9341-93A7-C89412CA3A1E}"/>
              </a:ext>
            </a:extLst>
          </p:cNvPr>
          <p:cNvSpPr>
            <a:spLocks noGrp="1"/>
          </p:cNvSpPr>
          <p:nvPr>
            <p:ph type="body" sz="quarter" idx="151"/>
          </p:nvPr>
        </p:nvSpPr>
        <p:spPr>
          <a:xfrm>
            <a:off x="5326485" y="1134640"/>
            <a:ext cx="9144" cy="4846320"/>
          </a:xfrm>
          <a:solidFill>
            <a:schemeClr val="tx1">
              <a:alpha val="15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9" name="Jun">
            <a:extLst>
              <a:ext uri="{FF2B5EF4-FFF2-40B4-BE49-F238E27FC236}">
                <a16:creationId xmlns:a16="http://schemas.microsoft.com/office/drawing/2014/main" id="{57E4F0FF-C534-1B47-A8DC-2954F961FE7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74661" y="1179095"/>
            <a:ext cx="730539" cy="124474"/>
          </a:xfrm>
        </p:spPr>
        <p:txBody>
          <a:bodyPr anchor="ctr" anchorCtr="0"/>
          <a:lstStyle>
            <a:lvl1pPr algn="ctr">
              <a:defRPr sz="1400"/>
            </a:lvl1pPr>
          </a:lstStyle>
          <a:p>
            <a:pPr lvl="0"/>
            <a:r>
              <a:rPr lang="en-US"/>
              <a:t>JUN</a:t>
            </a:r>
          </a:p>
        </p:txBody>
      </p:sp>
      <p:sp>
        <p:nvSpPr>
          <p:cNvPr id="81" name="Vertical Line 5">
            <a:extLst>
              <a:ext uri="{FF2B5EF4-FFF2-40B4-BE49-F238E27FC236}">
                <a16:creationId xmlns:a16="http://schemas.microsoft.com/office/drawing/2014/main" id="{EA354682-AEEE-D643-8C9A-F3A6232EC328}"/>
              </a:ext>
            </a:extLst>
          </p:cNvPr>
          <p:cNvSpPr>
            <a:spLocks noGrp="1"/>
          </p:cNvSpPr>
          <p:nvPr>
            <p:ph type="body" sz="quarter" idx="148"/>
          </p:nvPr>
        </p:nvSpPr>
        <p:spPr>
          <a:xfrm>
            <a:off x="4523403" y="1134640"/>
            <a:ext cx="9144" cy="4846320"/>
          </a:xfrm>
          <a:solidFill>
            <a:schemeClr val="tx1">
              <a:alpha val="15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8" name="May">
            <a:extLst>
              <a:ext uri="{FF2B5EF4-FFF2-40B4-BE49-F238E27FC236}">
                <a16:creationId xmlns:a16="http://schemas.microsoft.com/office/drawing/2014/main" id="{F05E1FC2-7417-5C4A-9045-2A4D1F2739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0783" y="1179095"/>
            <a:ext cx="730539" cy="124474"/>
          </a:xfrm>
        </p:spPr>
        <p:txBody>
          <a:bodyPr anchor="ctr" anchorCtr="0"/>
          <a:lstStyle>
            <a:lvl1pPr algn="ctr">
              <a:defRPr sz="1400"/>
            </a:lvl1pPr>
          </a:lstStyle>
          <a:p>
            <a:pPr lvl="0"/>
            <a:r>
              <a:rPr lang="en-US"/>
              <a:t>MAY</a:t>
            </a:r>
          </a:p>
        </p:txBody>
      </p:sp>
      <p:sp>
        <p:nvSpPr>
          <p:cNvPr id="80" name="Vertical Line 4">
            <a:extLst>
              <a:ext uri="{FF2B5EF4-FFF2-40B4-BE49-F238E27FC236}">
                <a16:creationId xmlns:a16="http://schemas.microsoft.com/office/drawing/2014/main" id="{6FC81C3B-6176-3A4E-A54B-FE2E28CF6B59}"/>
              </a:ext>
            </a:extLst>
          </p:cNvPr>
          <p:cNvSpPr>
            <a:spLocks noGrp="1"/>
          </p:cNvSpPr>
          <p:nvPr>
            <p:ph type="body" sz="quarter" idx="147"/>
          </p:nvPr>
        </p:nvSpPr>
        <p:spPr>
          <a:xfrm>
            <a:off x="3720322" y="1134640"/>
            <a:ext cx="9144" cy="4846320"/>
          </a:xfrm>
          <a:solidFill>
            <a:schemeClr val="tx1">
              <a:alpha val="15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7" name="Apr">
            <a:extLst>
              <a:ext uri="{FF2B5EF4-FFF2-40B4-BE49-F238E27FC236}">
                <a16:creationId xmlns:a16="http://schemas.microsoft.com/office/drawing/2014/main" id="{FE8E663D-3094-8C49-A0E8-491F42A4CA1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66905" y="1179095"/>
            <a:ext cx="730539" cy="124474"/>
          </a:xfrm>
        </p:spPr>
        <p:txBody>
          <a:bodyPr anchor="ctr" anchorCtr="0"/>
          <a:lstStyle>
            <a:lvl1pPr algn="ctr">
              <a:defRPr sz="1400"/>
            </a:lvl1pPr>
          </a:lstStyle>
          <a:p>
            <a:pPr lvl="0"/>
            <a:r>
              <a:rPr lang="en-US"/>
              <a:t>APR</a:t>
            </a:r>
          </a:p>
        </p:txBody>
      </p:sp>
      <p:sp>
        <p:nvSpPr>
          <p:cNvPr id="79" name="Vertical Line 3">
            <a:extLst>
              <a:ext uri="{FF2B5EF4-FFF2-40B4-BE49-F238E27FC236}">
                <a16:creationId xmlns:a16="http://schemas.microsoft.com/office/drawing/2014/main" id="{BE5E0EFA-4B47-0D45-92BB-B10F126EF894}"/>
              </a:ext>
            </a:extLst>
          </p:cNvPr>
          <p:cNvSpPr>
            <a:spLocks noGrp="1"/>
          </p:cNvSpPr>
          <p:nvPr>
            <p:ph type="body" sz="quarter" idx="146"/>
          </p:nvPr>
        </p:nvSpPr>
        <p:spPr>
          <a:xfrm>
            <a:off x="2917240" y="1134640"/>
            <a:ext cx="9144" cy="4846320"/>
          </a:xfrm>
          <a:solidFill>
            <a:schemeClr val="tx1">
              <a:alpha val="15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5" name="Mar">
            <a:extLst>
              <a:ext uri="{FF2B5EF4-FFF2-40B4-BE49-F238E27FC236}">
                <a16:creationId xmlns:a16="http://schemas.microsoft.com/office/drawing/2014/main" id="{6855B830-6F1D-6247-B149-E14017A84A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963027" y="1179095"/>
            <a:ext cx="730539" cy="124474"/>
          </a:xfrm>
        </p:spPr>
        <p:txBody>
          <a:bodyPr anchor="ctr" anchorCtr="0"/>
          <a:lstStyle>
            <a:lvl1pPr algn="ctr">
              <a:defRPr sz="1400"/>
            </a:lvl1pPr>
          </a:lstStyle>
          <a:p>
            <a:pPr lvl="0"/>
            <a:r>
              <a:rPr lang="en-US"/>
              <a:t>MAR</a:t>
            </a:r>
          </a:p>
        </p:txBody>
      </p:sp>
      <p:sp>
        <p:nvSpPr>
          <p:cNvPr id="78" name="Vertical Line 2">
            <a:extLst>
              <a:ext uri="{FF2B5EF4-FFF2-40B4-BE49-F238E27FC236}">
                <a16:creationId xmlns:a16="http://schemas.microsoft.com/office/drawing/2014/main" id="{1B167BD3-A6E6-2241-87EA-AF321A5E6C70}"/>
              </a:ext>
            </a:extLst>
          </p:cNvPr>
          <p:cNvSpPr>
            <a:spLocks noGrp="1"/>
          </p:cNvSpPr>
          <p:nvPr>
            <p:ph type="body" sz="quarter" idx="145"/>
          </p:nvPr>
        </p:nvSpPr>
        <p:spPr>
          <a:xfrm>
            <a:off x="2114159" y="1134640"/>
            <a:ext cx="9144" cy="4846320"/>
          </a:xfrm>
          <a:solidFill>
            <a:schemeClr val="tx1">
              <a:alpha val="15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4" name="Feb">
            <a:extLst>
              <a:ext uri="{FF2B5EF4-FFF2-40B4-BE49-F238E27FC236}">
                <a16:creationId xmlns:a16="http://schemas.microsoft.com/office/drawing/2014/main" id="{8ED9AB68-71F5-0043-947C-FEEE8FF839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59149" y="1179095"/>
            <a:ext cx="730539" cy="124474"/>
          </a:xfrm>
        </p:spPr>
        <p:txBody>
          <a:bodyPr anchor="ctr" anchorCtr="0"/>
          <a:lstStyle>
            <a:lvl1pPr algn="ctr">
              <a:defRPr sz="1400"/>
            </a:lvl1pPr>
          </a:lstStyle>
          <a:p>
            <a:pPr lvl="0"/>
            <a:r>
              <a:rPr lang="en-US"/>
              <a:t>FEB</a:t>
            </a:r>
          </a:p>
        </p:txBody>
      </p:sp>
      <p:sp>
        <p:nvSpPr>
          <p:cNvPr id="89" name="Vertical Line 1">
            <a:extLst>
              <a:ext uri="{FF2B5EF4-FFF2-40B4-BE49-F238E27FC236}">
                <a16:creationId xmlns:a16="http://schemas.microsoft.com/office/drawing/2014/main" id="{4388FACA-C972-2141-8C64-6D49280808C0}"/>
              </a:ext>
            </a:extLst>
          </p:cNvPr>
          <p:cNvSpPr>
            <a:spLocks noGrp="1"/>
          </p:cNvSpPr>
          <p:nvPr>
            <p:ph type="body" sz="quarter" idx="156"/>
          </p:nvPr>
        </p:nvSpPr>
        <p:spPr>
          <a:xfrm>
            <a:off x="1315445" y="1134640"/>
            <a:ext cx="9144" cy="4846320"/>
          </a:xfrm>
          <a:solidFill>
            <a:schemeClr val="tx1">
              <a:alpha val="15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Jan">
            <a:extLst>
              <a:ext uri="{FF2B5EF4-FFF2-40B4-BE49-F238E27FC236}">
                <a16:creationId xmlns:a16="http://schemas.microsoft.com/office/drawing/2014/main" id="{79411E6B-E50E-854C-BAA9-571D4F9E6C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5271" y="1179095"/>
            <a:ext cx="730539" cy="124474"/>
          </a:xfrm>
        </p:spPr>
        <p:txBody>
          <a:bodyPr anchor="ctr" anchorCtr="0"/>
          <a:lstStyle>
            <a:lvl1pPr algn="ctr">
              <a:defRPr sz="1400"/>
            </a:lvl1pPr>
          </a:lstStyle>
          <a:p>
            <a:pPr lvl="0"/>
            <a:r>
              <a:rPr lang="en-US"/>
              <a:t>JAN</a:t>
            </a:r>
          </a:p>
        </p:txBody>
      </p:sp>
      <p:sp>
        <p:nvSpPr>
          <p:cNvPr id="63" name="horizontal line 1">
            <a:extLst>
              <a:ext uri="{FF2B5EF4-FFF2-40B4-BE49-F238E27FC236}">
                <a16:creationId xmlns:a16="http://schemas.microsoft.com/office/drawing/2014/main" id="{23891B38-96CF-C646-AF7A-19AAB9FF3DEC}"/>
              </a:ext>
            </a:extLst>
          </p:cNvPr>
          <p:cNvSpPr>
            <a:spLocks noGrp="1"/>
          </p:cNvSpPr>
          <p:nvPr>
            <p:ph type="body" sz="quarter" idx="130"/>
          </p:nvPr>
        </p:nvSpPr>
        <p:spPr>
          <a:xfrm rot="16200000">
            <a:off x="5722803" y="-3856191"/>
            <a:ext cx="9144" cy="10469880"/>
          </a:xfrm>
          <a:solidFill>
            <a:schemeClr val="tx1">
              <a:alpha val="20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A2696ACB-F40E-864B-A4D9-24637C0D1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350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member 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">
            <a:extLst>
              <a:ext uri="{FF2B5EF4-FFF2-40B4-BE49-F238E27FC236}">
                <a16:creationId xmlns:a16="http://schemas.microsoft.com/office/drawing/2014/main" id="{295201E4-709D-9247-89CA-963426AE8F3C}"/>
              </a:ext>
            </a:extLst>
          </p:cNvPr>
          <p:cNvSpPr>
            <a:spLocks noGrp="1"/>
          </p:cNvSpPr>
          <p:nvPr>
            <p:ph type="ftr" sz="quarter" idx="180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5EAAB736-F8EB-1F46-85C7-16D1DD6DDE10}"/>
              </a:ext>
            </a:extLst>
          </p:cNvPr>
          <p:cNvSpPr>
            <a:spLocks noGrp="1"/>
          </p:cNvSpPr>
          <p:nvPr>
            <p:ph type="sldNum" sz="quarter" idx="181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CAS Logo">
            <a:extLst>
              <a:ext uri="{FF2B5EF4-FFF2-40B4-BE49-F238E27FC236}">
                <a16:creationId xmlns:a16="http://schemas.microsoft.com/office/drawing/2014/main" id="{D1ED4229-086B-1C0C-3C4D-61E84575B2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43" name="Text">
            <a:extLst>
              <a:ext uri="{FF2B5EF4-FFF2-40B4-BE49-F238E27FC236}">
                <a16:creationId xmlns:a16="http://schemas.microsoft.com/office/drawing/2014/main" id="{6D2985C9-22EE-BC42-B835-8D719255BE25}"/>
              </a:ext>
            </a:extLst>
          </p:cNvPr>
          <p:cNvSpPr>
            <a:spLocks noGrp="1"/>
          </p:cNvSpPr>
          <p:nvPr>
            <p:ph type="body" sz="quarter" idx="179" hasCustomPrompt="1"/>
          </p:nvPr>
        </p:nvSpPr>
        <p:spPr>
          <a:xfrm>
            <a:off x="6207511" y="1891861"/>
            <a:ext cx="5088721" cy="2992408"/>
          </a:xfrm>
        </p:spPr>
        <p:txBody>
          <a:bodyPr/>
          <a:lstStyle>
            <a:lvl1pPr algn="l">
              <a:defRPr sz="20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73038" indent="-166688" algn="l">
              <a:lnSpc>
                <a:spcPct val="90000"/>
              </a:lnSpc>
              <a:spcBef>
                <a:spcPts val="900"/>
              </a:spcBef>
              <a:buFont typeface="System Font Regular"/>
              <a:buChar char="–"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</a:defRPr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itle ">
            <a:extLst>
              <a:ext uri="{FF2B5EF4-FFF2-40B4-BE49-F238E27FC236}">
                <a16:creationId xmlns:a16="http://schemas.microsoft.com/office/drawing/2014/main" id="{6A0DA1F4-A18F-8B46-98BD-C545D0EB60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07512" y="771699"/>
            <a:ext cx="5088720" cy="841766"/>
          </a:xfrm>
        </p:spPr>
        <p:txBody>
          <a:bodyPr/>
          <a:lstStyle>
            <a:lvl1pPr algn="l">
              <a:defRPr lang="en-US" sz="3600" b="1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50" indent="0" algn="l">
              <a:spcBef>
                <a:spcPts val="0"/>
              </a:spcBef>
              <a:buFont typeface="Arial" panose="020B0604020202020204" pitchFamily="34" charset="0"/>
              <a:buNone/>
              <a:defRPr lang="en-US" sz="2200" b="0" i="0" kern="120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err="1"/>
              <a:t>Firstname</a:t>
            </a:r>
            <a:r>
              <a:rPr lang="en-US"/>
              <a:t> Last</a:t>
            </a:r>
          </a:p>
          <a:p>
            <a:pPr lvl="1"/>
            <a:r>
              <a:rPr lang="en-US"/>
              <a:t>Job title, Credentials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09E1A3C-7249-584F-A86D-31CB8B57FFE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767" y="771698"/>
            <a:ext cx="4718224" cy="471470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tIns="182880" bIns="1097280" anchor="ctr" anchorCtr="1">
            <a:noAutofit/>
          </a:bodyPr>
          <a:lstStyle>
            <a:lvl1pPr>
              <a:defRPr sz="1400"/>
            </a:lvl1pPr>
          </a:lstStyle>
          <a:p>
            <a:r>
              <a:rPr lang="en-US"/>
              <a:t>Bio photo</a:t>
            </a:r>
          </a:p>
        </p:txBody>
      </p:sp>
    </p:spTree>
    <p:extLst>
      <p:ext uri="{BB962C8B-B14F-4D97-AF65-F5344CB8AC3E}">
        <p14:creationId xmlns:p14="http://schemas.microsoft.com/office/powerpoint/2010/main" val="96401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/ b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453BC3D-F649-384D-A6E7-DA282A5F081E}"/>
              </a:ext>
            </a:extLst>
          </p:cNvPr>
          <p:cNvSpPr>
            <a:spLocks noGrp="1"/>
          </p:cNvSpPr>
          <p:nvPr>
            <p:ph type="ftr" sz="quarter" idx="188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8" name="Slide Number ">
            <a:extLst>
              <a:ext uri="{FF2B5EF4-FFF2-40B4-BE49-F238E27FC236}">
                <a16:creationId xmlns:a16="http://schemas.microsoft.com/office/drawing/2014/main" id="{58A60395-1041-744B-B60F-BA2A6B116F64}"/>
              </a:ext>
            </a:extLst>
          </p:cNvPr>
          <p:cNvSpPr>
            <a:spLocks noGrp="1"/>
          </p:cNvSpPr>
          <p:nvPr>
            <p:ph type="sldNum" sz="quarter" idx="189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CAS Logo">
            <a:extLst>
              <a:ext uri="{FF2B5EF4-FFF2-40B4-BE49-F238E27FC236}">
                <a16:creationId xmlns:a16="http://schemas.microsoft.com/office/drawing/2014/main" id="{A832C680-7181-747B-0ED8-80B1F44678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69" name="Text Placeholder 6">
            <a:extLst>
              <a:ext uri="{FF2B5EF4-FFF2-40B4-BE49-F238E27FC236}">
                <a16:creationId xmlns:a16="http://schemas.microsoft.com/office/drawing/2014/main" id="{5DAB6294-7897-ED42-A96F-DB3B336286DC}"/>
              </a:ext>
            </a:extLst>
          </p:cNvPr>
          <p:cNvSpPr>
            <a:spLocks noGrp="1"/>
          </p:cNvSpPr>
          <p:nvPr>
            <p:ph type="body" sz="quarter" idx="221" hasCustomPrompt="1"/>
          </p:nvPr>
        </p:nvSpPr>
        <p:spPr>
          <a:xfrm>
            <a:off x="7530466" y="4899331"/>
            <a:ext cx="3053857" cy="1074629"/>
          </a:xfrm>
        </p:spPr>
        <p:txBody>
          <a:bodyPr/>
          <a:lstStyle>
            <a:lvl1pPr algn="l">
              <a:defRPr lang="en-US" sz="2000" b="1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50" indent="0" algn="l">
              <a:spcBef>
                <a:spcPts val="0"/>
              </a:spcBef>
              <a:buFont typeface="Arial" panose="020B0604020202020204" pitchFamily="34" charset="0"/>
              <a:buNone/>
              <a:defRPr lang="en-US" sz="18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err="1"/>
              <a:t>Firstname</a:t>
            </a:r>
            <a:r>
              <a:rPr lang="en-US"/>
              <a:t> Last</a:t>
            </a:r>
          </a:p>
          <a:p>
            <a:pPr lvl="1"/>
            <a:r>
              <a:rPr lang="en-US"/>
              <a:t>Job title, Credentials</a:t>
            </a:r>
          </a:p>
        </p:txBody>
      </p:sp>
      <p:sp>
        <p:nvSpPr>
          <p:cNvPr id="67" name="Picture Placeholder 6">
            <a:extLst>
              <a:ext uri="{FF2B5EF4-FFF2-40B4-BE49-F238E27FC236}">
                <a16:creationId xmlns:a16="http://schemas.microsoft.com/office/drawing/2014/main" id="{08F471EC-565E-674E-9772-A772AE103DDE}"/>
              </a:ext>
            </a:extLst>
          </p:cNvPr>
          <p:cNvSpPr>
            <a:spLocks noGrp="1"/>
          </p:cNvSpPr>
          <p:nvPr>
            <p:ph type="pic" sz="quarter" idx="219" hasCustomPrompt="1"/>
          </p:nvPr>
        </p:nvSpPr>
        <p:spPr>
          <a:xfrm>
            <a:off x="6096000" y="4899331"/>
            <a:ext cx="1167954" cy="117043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tIns="182880" bIns="731520" anchor="ctr" anchorCtr="1">
            <a:noAutofit/>
          </a:bodyPr>
          <a:lstStyle>
            <a:lvl1pPr>
              <a:defRPr sz="1050"/>
            </a:lvl1pPr>
          </a:lstStyle>
          <a:p>
            <a:r>
              <a:rPr lang="en-US"/>
              <a:t>Bio photo</a:t>
            </a:r>
          </a:p>
        </p:txBody>
      </p:sp>
      <p:sp>
        <p:nvSpPr>
          <p:cNvPr id="68" name="Text Placeholder 5">
            <a:extLst>
              <a:ext uri="{FF2B5EF4-FFF2-40B4-BE49-F238E27FC236}">
                <a16:creationId xmlns:a16="http://schemas.microsoft.com/office/drawing/2014/main" id="{D68B10EA-253E-894A-AA7F-0DC1A61C888A}"/>
              </a:ext>
            </a:extLst>
          </p:cNvPr>
          <p:cNvSpPr>
            <a:spLocks noGrp="1"/>
          </p:cNvSpPr>
          <p:nvPr>
            <p:ph type="body" sz="quarter" idx="220" hasCustomPrompt="1"/>
          </p:nvPr>
        </p:nvSpPr>
        <p:spPr>
          <a:xfrm>
            <a:off x="7530466" y="3276752"/>
            <a:ext cx="3053857" cy="1074629"/>
          </a:xfrm>
        </p:spPr>
        <p:txBody>
          <a:bodyPr/>
          <a:lstStyle>
            <a:lvl1pPr algn="l">
              <a:defRPr lang="en-US" sz="2000" b="1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50" indent="0" algn="l">
              <a:spcBef>
                <a:spcPts val="0"/>
              </a:spcBef>
              <a:buFont typeface="Arial" panose="020B0604020202020204" pitchFamily="34" charset="0"/>
              <a:buNone/>
              <a:defRPr lang="en-US" sz="18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err="1"/>
              <a:t>Firstname</a:t>
            </a:r>
            <a:r>
              <a:rPr lang="en-US"/>
              <a:t> Last</a:t>
            </a:r>
          </a:p>
          <a:p>
            <a:pPr lvl="1"/>
            <a:r>
              <a:rPr lang="en-US"/>
              <a:t>Job title, Credentials</a:t>
            </a:r>
          </a:p>
        </p:txBody>
      </p:sp>
      <p:sp>
        <p:nvSpPr>
          <p:cNvPr id="66" name="Picture Placeholder 5">
            <a:extLst>
              <a:ext uri="{FF2B5EF4-FFF2-40B4-BE49-F238E27FC236}">
                <a16:creationId xmlns:a16="http://schemas.microsoft.com/office/drawing/2014/main" id="{F6A3D7B3-D1B3-F147-9C80-BEEB9949D189}"/>
              </a:ext>
            </a:extLst>
          </p:cNvPr>
          <p:cNvSpPr>
            <a:spLocks noGrp="1"/>
          </p:cNvSpPr>
          <p:nvPr>
            <p:ph type="pic" sz="quarter" idx="218" hasCustomPrompt="1"/>
          </p:nvPr>
        </p:nvSpPr>
        <p:spPr>
          <a:xfrm>
            <a:off x="6096000" y="3276752"/>
            <a:ext cx="1167954" cy="117043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tIns="182880" bIns="731520" anchor="ctr" anchorCtr="1">
            <a:noAutofit/>
          </a:bodyPr>
          <a:lstStyle>
            <a:lvl1pPr>
              <a:defRPr sz="1050"/>
            </a:lvl1pPr>
          </a:lstStyle>
          <a:p>
            <a:r>
              <a:rPr lang="en-US"/>
              <a:t>Bio photo</a:t>
            </a:r>
          </a:p>
        </p:txBody>
      </p:sp>
      <p:sp>
        <p:nvSpPr>
          <p:cNvPr id="64" name="Text Placeholder 4">
            <a:extLst>
              <a:ext uri="{FF2B5EF4-FFF2-40B4-BE49-F238E27FC236}">
                <a16:creationId xmlns:a16="http://schemas.microsoft.com/office/drawing/2014/main" id="{F038BEB3-228E-6449-9A58-E1F1DDA14A17}"/>
              </a:ext>
            </a:extLst>
          </p:cNvPr>
          <p:cNvSpPr>
            <a:spLocks noGrp="1"/>
          </p:cNvSpPr>
          <p:nvPr>
            <p:ph type="body" sz="quarter" idx="216" hasCustomPrompt="1"/>
          </p:nvPr>
        </p:nvSpPr>
        <p:spPr>
          <a:xfrm>
            <a:off x="7530466" y="1654172"/>
            <a:ext cx="3053857" cy="1074629"/>
          </a:xfrm>
        </p:spPr>
        <p:txBody>
          <a:bodyPr/>
          <a:lstStyle>
            <a:lvl1pPr algn="l">
              <a:defRPr lang="en-US" sz="2000" b="1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50" indent="0" algn="l">
              <a:spcBef>
                <a:spcPts val="0"/>
              </a:spcBef>
              <a:buFont typeface="Arial" panose="020B0604020202020204" pitchFamily="34" charset="0"/>
              <a:buNone/>
              <a:defRPr lang="en-US" sz="18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err="1"/>
              <a:t>Firstname</a:t>
            </a:r>
            <a:r>
              <a:rPr lang="en-US"/>
              <a:t> Last</a:t>
            </a:r>
          </a:p>
          <a:p>
            <a:pPr lvl="1"/>
            <a:r>
              <a:rPr lang="en-US"/>
              <a:t>Job title, Credentials</a:t>
            </a:r>
          </a:p>
        </p:txBody>
      </p:sp>
      <p:sp>
        <p:nvSpPr>
          <p:cNvPr id="65" name="Picture Placeholder 4">
            <a:extLst>
              <a:ext uri="{FF2B5EF4-FFF2-40B4-BE49-F238E27FC236}">
                <a16:creationId xmlns:a16="http://schemas.microsoft.com/office/drawing/2014/main" id="{43EDC52C-A0B4-3747-A108-8D4B59EAF5A5}"/>
              </a:ext>
            </a:extLst>
          </p:cNvPr>
          <p:cNvSpPr>
            <a:spLocks noGrp="1"/>
          </p:cNvSpPr>
          <p:nvPr>
            <p:ph type="pic" sz="quarter" idx="217" hasCustomPrompt="1"/>
          </p:nvPr>
        </p:nvSpPr>
        <p:spPr>
          <a:xfrm>
            <a:off x="6096000" y="1654172"/>
            <a:ext cx="1167954" cy="117043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tIns="182880" bIns="731520" anchor="ctr" anchorCtr="1">
            <a:noAutofit/>
          </a:bodyPr>
          <a:lstStyle>
            <a:lvl1pPr>
              <a:defRPr sz="1050"/>
            </a:lvl1pPr>
          </a:lstStyle>
          <a:p>
            <a:r>
              <a:rPr lang="en-US"/>
              <a:t>Bio photo</a:t>
            </a:r>
          </a:p>
        </p:txBody>
      </p:sp>
      <p:sp>
        <p:nvSpPr>
          <p:cNvPr id="63" name="Text Placeholder 3">
            <a:extLst>
              <a:ext uri="{FF2B5EF4-FFF2-40B4-BE49-F238E27FC236}">
                <a16:creationId xmlns:a16="http://schemas.microsoft.com/office/drawing/2014/main" id="{B2751737-F7BC-CC4A-A71B-580E288A0647}"/>
              </a:ext>
            </a:extLst>
          </p:cNvPr>
          <p:cNvSpPr>
            <a:spLocks noGrp="1"/>
          </p:cNvSpPr>
          <p:nvPr>
            <p:ph type="body" sz="quarter" idx="215" hasCustomPrompt="1"/>
          </p:nvPr>
        </p:nvSpPr>
        <p:spPr>
          <a:xfrm>
            <a:off x="2008796" y="4899331"/>
            <a:ext cx="3053857" cy="1074629"/>
          </a:xfrm>
        </p:spPr>
        <p:txBody>
          <a:bodyPr/>
          <a:lstStyle>
            <a:lvl1pPr algn="l">
              <a:defRPr lang="en-US" sz="2000" b="1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50" indent="0" algn="l">
              <a:spcBef>
                <a:spcPts val="0"/>
              </a:spcBef>
              <a:buFont typeface="Arial" panose="020B0604020202020204" pitchFamily="34" charset="0"/>
              <a:buNone/>
              <a:defRPr lang="en-US" sz="18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err="1"/>
              <a:t>Firstname</a:t>
            </a:r>
            <a:r>
              <a:rPr lang="en-US"/>
              <a:t> Last</a:t>
            </a:r>
          </a:p>
          <a:p>
            <a:pPr lvl="1"/>
            <a:r>
              <a:rPr lang="en-US"/>
              <a:t>Job title, Credentials</a:t>
            </a:r>
          </a:p>
        </p:txBody>
      </p:sp>
      <p:sp>
        <p:nvSpPr>
          <p:cNvPr id="61" name="Picture Placeholder 3">
            <a:extLst>
              <a:ext uri="{FF2B5EF4-FFF2-40B4-BE49-F238E27FC236}">
                <a16:creationId xmlns:a16="http://schemas.microsoft.com/office/drawing/2014/main" id="{32BF9499-C200-E842-A830-DC091BA42B01}"/>
              </a:ext>
            </a:extLst>
          </p:cNvPr>
          <p:cNvSpPr>
            <a:spLocks noGrp="1"/>
          </p:cNvSpPr>
          <p:nvPr>
            <p:ph type="pic" sz="quarter" idx="213" hasCustomPrompt="1"/>
          </p:nvPr>
        </p:nvSpPr>
        <p:spPr>
          <a:xfrm>
            <a:off x="574330" y="4899331"/>
            <a:ext cx="1167954" cy="117043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tIns="182880" bIns="731520" anchor="ctr" anchorCtr="1">
            <a:noAutofit/>
          </a:bodyPr>
          <a:lstStyle>
            <a:lvl1pPr>
              <a:defRPr sz="1050"/>
            </a:lvl1pPr>
          </a:lstStyle>
          <a:p>
            <a:r>
              <a:rPr lang="en-US"/>
              <a:t>Bio photo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9CD5F24C-3C6D-C14C-8597-A51FBE13D954}"/>
              </a:ext>
            </a:extLst>
          </p:cNvPr>
          <p:cNvSpPr>
            <a:spLocks noGrp="1"/>
          </p:cNvSpPr>
          <p:nvPr>
            <p:ph type="body" sz="quarter" idx="214" hasCustomPrompt="1"/>
          </p:nvPr>
        </p:nvSpPr>
        <p:spPr>
          <a:xfrm>
            <a:off x="2008796" y="3276752"/>
            <a:ext cx="3053857" cy="1074629"/>
          </a:xfrm>
        </p:spPr>
        <p:txBody>
          <a:bodyPr/>
          <a:lstStyle>
            <a:lvl1pPr algn="l">
              <a:defRPr lang="en-US" sz="2000" b="1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50" indent="0" algn="l">
              <a:spcBef>
                <a:spcPts val="0"/>
              </a:spcBef>
              <a:buFont typeface="Arial" panose="020B0604020202020204" pitchFamily="34" charset="0"/>
              <a:buNone/>
              <a:defRPr lang="en-US" sz="18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err="1"/>
              <a:t>Firstname</a:t>
            </a:r>
            <a:r>
              <a:rPr lang="en-US"/>
              <a:t> Last</a:t>
            </a:r>
          </a:p>
          <a:p>
            <a:pPr lvl="1"/>
            <a:r>
              <a:rPr lang="en-US"/>
              <a:t>Job title, Credentials</a:t>
            </a:r>
          </a:p>
        </p:txBody>
      </p:sp>
      <p:sp>
        <p:nvSpPr>
          <p:cNvPr id="60" name="Picture Placeholder 2">
            <a:extLst>
              <a:ext uri="{FF2B5EF4-FFF2-40B4-BE49-F238E27FC236}">
                <a16:creationId xmlns:a16="http://schemas.microsoft.com/office/drawing/2014/main" id="{A64FBDD4-BC55-704A-82AB-95839EE22ED3}"/>
              </a:ext>
            </a:extLst>
          </p:cNvPr>
          <p:cNvSpPr>
            <a:spLocks noGrp="1"/>
          </p:cNvSpPr>
          <p:nvPr>
            <p:ph type="pic" sz="quarter" idx="212" hasCustomPrompt="1"/>
          </p:nvPr>
        </p:nvSpPr>
        <p:spPr>
          <a:xfrm>
            <a:off x="574330" y="3276752"/>
            <a:ext cx="1167954" cy="117043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tIns="182880" bIns="731520" anchor="ctr" anchorCtr="1">
            <a:noAutofit/>
          </a:bodyPr>
          <a:lstStyle>
            <a:lvl1pPr>
              <a:defRPr sz="1050"/>
            </a:lvl1pPr>
          </a:lstStyle>
          <a:p>
            <a:r>
              <a:rPr lang="en-US"/>
              <a:t>Bio photo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6A0DA1F4-A18F-8B46-98BD-C545D0EB60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08796" y="1654172"/>
            <a:ext cx="3053857" cy="1074629"/>
          </a:xfrm>
        </p:spPr>
        <p:txBody>
          <a:bodyPr/>
          <a:lstStyle>
            <a:lvl1pPr algn="l">
              <a:defRPr lang="en-US" sz="2000" b="1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50" indent="0" algn="l">
              <a:spcBef>
                <a:spcPts val="0"/>
              </a:spcBef>
              <a:buFont typeface="Arial" panose="020B0604020202020204" pitchFamily="34" charset="0"/>
              <a:buNone/>
              <a:defRPr lang="en-US" sz="18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err="1"/>
              <a:t>Firstname</a:t>
            </a:r>
            <a:r>
              <a:rPr lang="en-US"/>
              <a:t> Last</a:t>
            </a:r>
          </a:p>
          <a:p>
            <a:pPr lvl="1"/>
            <a:r>
              <a:rPr lang="en-US"/>
              <a:t>Job title, Credentials</a:t>
            </a:r>
          </a:p>
        </p:txBody>
      </p:sp>
      <p:sp>
        <p:nvSpPr>
          <p:cNvPr id="59" name="Picture Placeholder 1">
            <a:extLst>
              <a:ext uri="{FF2B5EF4-FFF2-40B4-BE49-F238E27FC236}">
                <a16:creationId xmlns:a16="http://schemas.microsoft.com/office/drawing/2014/main" id="{F528C959-B302-DD42-A22B-904D3BA564F5}"/>
              </a:ext>
            </a:extLst>
          </p:cNvPr>
          <p:cNvSpPr>
            <a:spLocks noGrp="1"/>
          </p:cNvSpPr>
          <p:nvPr>
            <p:ph type="pic" sz="quarter" idx="211" hasCustomPrompt="1"/>
          </p:nvPr>
        </p:nvSpPr>
        <p:spPr>
          <a:xfrm>
            <a:off x="574330" y="1654172"/>
            <a:ext cx="1167954" cy="117043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tIns="182880" bIns="731520" anchor="ctr" anchorCtr="1">
            <a:noAutofit/>
          </a:bodyPr>
          <a:lstStyle>
            <a:lvl1pPr>
              <a:defRPr sz="1050"/>
            </a:lvl1pPr>
          </a:lstStyle>
          <a:p>
            <a:r>
              <a:rPr lang="en-US"/>
              <a:t>Bio photo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A2696ACB-F40E-864B-A4D9-24637C0D1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Team / bio slide</a:t>
            </a:r>
          </a:p>
        </p:txBody>
      </p:sp>
    </p:spTree>
    <p:extLst>
      <p:ext uri="{BB962C8B-B14F-4D97-AF65-F5344CB8AC3E}">
        <p14:creationId xmlns:p14="http://schemas.microsoft.com/office/powerpoint/2010/main" val="409545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/ bi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453BC3D-F649-384D-A6E7-DA282A5F081E}"/>
              </a:ext>
            </a:extLst>
          </p:cNvPr>
          <p:cNvSpPr>
            <a:spLocks noGrp="1"/>
          </p:cNvSpPr>
          <p:nvPr>
            <p:ph type="ftr" sz="quarter" idx="188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58A60395-1041-744B-B60F-BA2A6B116F64}"/>
              </a:ext>
            </a:extLst>
          </p:cNvPr>
          <p:cNvSpPr>
            <a:spLocks noGrp="1"/>
          </p:cNvSpPr>
          <p:nvPr>
            <p:ph type="sldNum" sz="quarter" idx="189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CAS Logo">
            <a:extLst>
              <a:ext uri="{FF2B5EF4-FFF2-40B4-BE49-F238E27FC236}">
                <a16:creationId xmlns:a16="http://schemas.microsoft.com/office/drawing/2014/main" id="{A832C680-7181-747B-0ED8-80B1F44678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928A1723-88F4-D75F-2DE6-A0FCE1B6E23A}"/>
              </a:ext>
            </a:extLst>
          </p:cNvPr>
          <p:cNvSpPr>
            <a:spLocks noGrp="1"/>
          </p:cNvSpPr>
          <p:nvPr>
            <p:ph type="body" sz="quarter" idx="227" hasCustomPrompt="1"/>
          </p:nvPr>
        </p:nvSpPr>
        <p:spPr>
          <a:xfrm>
            <a:off x="9763146" y="4899333"/>
            <a:ext cx="2124054" cy="1074629"/>
          </a:xfrm>
        </p:spPr>
        <p:txBody>
          <a:bodyPr/>
          <a:lstStyle>
            <a:lvl1pPr algn="l">
              <a:defRPr lang="en-US" sz="2000" b="1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50" indent="0" algn="l">
              <a:spcBef>
                <a:spcPts val="0"/>
              </a:spcBef>
              <a:buFont typeface="Arial" panose="020B0604020202020204" pitchFamily="34" charset="0"/>
              <a:buNone/>
              <a:defRPr lang="en-US" sz="18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err="1"/>
              <a:t>Firstname</a:t>
            </a:r>
            <a:r>
              <a:rPr lang="en-US"/>
              <a:t> Last</a:t>
            </a:r>
          </a:p>
          <a:p>
            <a:pPr lvl="1"/>
            <a:r>
              <a:rPr lang="en-US"/>
              <a:t>Job title, Credentials</a:t>
            </a:r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7057CE9F-0120-06E6-4013-EA4B343423EA}"/>
              </a:ext>
            </a:extLst>
          </p:cNvPr>
          <p:cNvSpPr>
            <a:spLocks noGrp="1"/>
          </p:cNvSpPr>
          <p:nvPr>
            <p:ph type="pic" sz="quarter" idx="225" hasCustomPrompt="1"/>
          </p:nvPr>
        </p:nvSpPr>
        <p:spPr>
          <a:xfrm>
            <a:off x="8328679" y="4899332"/>
            <a:ext cx="1167954" cy="117043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tIns="182880" bIns="731520" anchor="ctr" anchorCtr="1">
            <a:noAutofit/>
          </a:bodyPr>
          <a:lstStyle>
            <a:lvl1pPr>
              <a:defRPr sz="1050"/>
            </a:lvl1pPr>
          </a:lstStyle>
          <a:p>
            <a:r>
              <a:rPr lang="en-US"/>
              <a:t>Bio photo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8B491458-2977-3E40-7690-ABB17E532117}"/>
              </a:ext>
            </a:extLst>
          </p:cNvPr>
          <p:cNvSpPr>
            <a:spLocks noGrp="1"/>
          </p:cNvSpPr>
          <p:nvPr>
            <p:ph type="body" sz="quarter" idx="226" hasCustomPrompt="1"/>
          </p:nvPr>
        </p:nvSpPr>
        <p:spPr>
          <a:xfrm>
            <a:off x="9763146" y="3276753"/>
            <a:ext cx="2124054" cy="1074629"/>
          </a:xfrm>
        </p:spPr>
        <p:txBody>
          <a:bodyPr/>
          <a:lstStyle>
            <a:lvl1pPr algn="l">
              <a:defRPr lang="en-US" sz="2000" b="1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50" indent="0" algn="l">
              <a:spcBef>
                <a:spcPts val="0"/>
              </a:spcBef>
              <a:buFont typeface="Arial" panose="020B0604020202020204" pitchFamily="34" charset="0"/>
              <a:buNone/>
              <a:defRPr lang="en-US" sz="18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err="1"/>
              <a:t>Firstname</a:t>
            </a:r>
            <a:r>
              <a:rPr lang="en-US"/>
              <a:t> Last</a:t>
            </a:r>
          </a:p>
          <a:p>
            <a:pPr lvl="1"/>
            <a:r>
              <a:rPr lang="en-US"/>
              <a:t>Job title, Credentials</a:t>
            </a:r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17677A22-FA26-DBFF-1B96-B0C19255A6EA}"/>
              </a:ext>
            </a:extLst>
          </p:cNvPr>
          <p:cNvSpPr>
            <a:spLocks noGrp="1"/>
          </p:cNvSpPr>
          <p:nvPr>
            <p:ph type="pic" sz="quarter" idx="224" hasCustomPrompt="1"/>
          </p:nvPr>
        </p:nvSpPr>
        <p:spPr>
          <a:xfrm>
            <a:off x="8328679" y="3276753"/>
            <a:ext cx="1167954" cy="117043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tIns="182880" bIns="731520" anchor="ctr" anchorCtr="1">
            <a:noAutofit/>
          </a:bodyPr>
          <a:lstStyle>
            <a:lvl1pPr>
              <a:defRPr sz="1050"/>
            </a:lvl1pPr>
          </a:lstStyle>
          <a:p>
            <a:r>
              <a:rPr lang="en-US"/>
              <a:t>Bio photo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745AF159-CF3A-C35B-1A11-B6650295F364}"/>
              </a:ext>
            </a:extLst>
          </p:cNvPr>
          <p:cNvSpPr>
            <a:spLocks noGrp="1"/>
          </p:cNvSpPr>
          <p:nvPr>
            <p:ph type="body" sz="quarter" idx="222" hasCustomPrompt="1"/>
          </p:nvPr>
        </p:nvSpPr>
        <p:spPr>
          <a:xfrm>
            <a:off x="9763146" y="1654173"/>
            <a:ext cx="2124054" cy="1074629"/>
          </a:xfrm>
        </p:spPr>
        <p:txBody>
          <a:bodyPr/>
          <a:lstStyle>
            <a:lvl1pPr algn="l">
              <a:defRPr lang="en-US" sz="2000" b="1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50" indent="0" algn="l">
              <a:spcBef>
                <a:spcPts val="0"/>
              </a:spcBef>
              <a:buFont typeface="Arial" panose="020B0604020202020204" pitchFamily="34" charset="0"/>
              <a:buNone/>
              <a:defRPr lang="en-US" sz="18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err="1"/>
              <a:t>Firstname</a:t>
            </a:r>
            <a:r>
              <a:rPr lang="en-US"/>
              <a:t> Last</a:t>
            </a:r>
          </a:p>
          <a:p>
            <a:pPr lvl="1"/>
            <a:r>
              <a:rPr lang="en-US"/>
              <a:t>Job title, Credentials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50738DF3-9684-3CA7-E7A0-6F14781872DB}"/>
              </a:ext>
            </a:extLst>
          </p:cNvPr>
          <p:cNvSpPr>
            <a:spLocks noGrp="1"/>
          </p:cNvSpPr>
          <p:nvPr>
            <p:ph type="pic" sz="quarter" idx="223" hasCustomPrompt="1"/>
          </p:nvPr>
        </p:nvSpPr>
        <p:spPr>
          <a:xfrm>
            <a:off x="8328679" y="1654173"/>
            <a:ext cx="1167954" cy="117043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tIns="182880" bIns="731520" anchor="ctr" anchorCtr="1">
            <a:noAutofit/>
          </a:bodyPr>
          <a:lstStyle>
            <a:lvl1pPr>
              <a:defRPr sz="1050"/>
            </a:lvl1pPr>
          </a:lstStyle>
          <a:p>
            <a:r>
              <a:rPr lang="en-US"/>
              <a:t>Bio photo</a:t>
            </a:r>
          </a:p>
        </p:txBody>
      </p:sp>
      <p:sp>
        <p:nvSpPr>
          <p:cNvPr id="69" name="Text Placeholder 6">
            <a:extLst>
              <a:ext uri="{FF2B5EF4-FFF2-40B4-BE49-F238E27FC236}">
                <a16:creationId xmlns:a16="http://schemas.microsoft.com/office/drawing/2014/main" id="{5DAB6294-7897-ED42-A96F-DB3B336286DC}"/>
              </a:ext>
            </a:extLst>
          </p:cNvPr>
          <p:cNvSpPr>
            <a:spLocks noGrp="1"/>
          </p:cNvSpPr>
          <p:nvPr>
            <p:ph type="body" sz="quarter" idx="221" hasCustomPrompt="1"/>
          </p:nvPr>
        </p:nvSpPr>
        <p:spPr>
          <a:xfrm>
            <a:off x="5842360" y="4899333"/>
            <a:ext cx="2219805" cy="1074629"/>
          </a:xfrm>
        </p:spPr>
        <p:txBody>
          <a:bodyPr/>
          <a:lstStyle>
            <a:lvl1pPr algn="l">
              <a:defRPr lang="en-US" sz="2000" b="1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50" indent="0" algn="l">
              <a:spcBef>
                <a:spcPts val="0"/>
              </a:spcBef>
              <a:buFont typeface="Arial" panose="020B0604020202020204" pitchFamily="34" charset="0"/>
              <a:buNone/>
              <a:defRPr lang="en-US" sz="18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err="1"/>
              <a:t>Firstname</a:t>
            </a:r>
            <a:r>
              <a:rPr lang="en-US"/>
              <a:t> Last</a:t>
            </a:r>
          </a:p>
          <a:p>
            <a:pPr lvl="1"/>
            <a:r>
              <a:rPr lang="en-US"/>
              <a:t>Job title, Credentials</a:t>
            </a:r>
          </a:p>
        </p:txBody>
      </p:sp>
      <p:sp>
        <p:nvSpPr>
          <p:cNvPr id="67" name="Picture Placeholder 6">
            <a:extLst>
              <a:ext uri="{FF2B5EF4-FFF2-40B4-BE49-F238E27FC236}">
                <a16:creationId xmlns:a16="http://schemas.microsoft.com/office/drawing/2014/main" id="{08F471EC-565E-674E-9772-A772AE103DDE}"/>
              </a:ext>
            </a:extLst>
          </p:cNvPr>
          <p:cNvSpPr>
            <a:spLocks noGrp="1"/>
          </p:cNvSpPr>
          <p:nvPr>
            <p:ph type="pic" sz="quarter" idx="219" hasCustomPrompt="1"/>
          </p:nvPr>
        </p:nvSpPr>
        <p:spPr>
          <a:xfrm>
            <a:off x="4407894" y="4899332"/>
            <a:ext cx="1167954" cy="117043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tIns="182880" bIns="731520" anchor="ctr" anchorCtr="1">
            <a:noAutofit/>
          </a:bodyPr>
          <a:lstStyle>
            <a:lvl1pPr>
              <a:defRPr sz="1050"/>
            </a:lvl1pPr>
          </a:lstStyle>
          <a:p>
            <a:r>
              <a:rPr lang="en-US"/>
              <a:t>Bio photo</a:t>
            </a:r>
          </a:p>
        </p:txBody>
      </p:sp>
      <p:sp>
        <p:nvSpPr>
          <p:cNvPr id="68" name="Text Placeholder 5">
            <a:extLst>
              <a:ext uri="{FF2B5EF4-FFF2-40B4-BE49-F238E27FC236}">
                <a16:creationId xmlns:a16="http://schemas.microsoft.com/office/drawing/2014/main" id="{D68B10EA-253E-894A-AA7F-0DC1A61C888A}"/>
              </a:ext>
            </a:extLst>
          </p:cNvPr>
          <p:cNvSpPr>
            <a:spLocks noGrp="1"/>
          </p:cNvSpPr>
          <p:nvPr>
            <p:ph type="body" sz="quarter" idx="220" hasCustomPrompt="1"/>
          </p:nvPr>
        </p:nvSpPr>
        <p:spPr>
          <a:xfrm>
            <a:off x="5842360" y="3276753"/>
            <a:ext cx="2219805" cy="1074629"/>
          </a:xfrm>
        </p:spPr>
        <p:txBody>
          <a:bodyPr/>
          <a:lstStyle>
            <a:lvl1pPr algn="l">
              <a:defRPr lang="en-US" sz="2000" b="1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50" indent="0" algn="l">
              <a:spcBef>
                <a:spcPts val="0"/>
              </a:spcBef>
              <a:buFont typeface="Arial" panose="020B0604020202020204" pitchFamily="34" charset="0"/>
              <a:buNone/>
              <a:defRPr lang="en-US" sz="18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err="1"/>
              <a:t>Firstname</a:t>
            </a:r>
            <a:r>
              <a:rPr lang="en-US"/>
              <a:t> Last</a:t>
            </a:r>
          </a:p>
          <a:p>
            <a:pPr lvl="1"/>
            <a:r>
              <a:rPr lang="en-US"/>
              <a:t>Job title, Credentials</a:t>
            </a:r>
          </a:p>
        </p:txBody>
      </p:sp>
      <p:sp>
        <p:nvSpPr>
          <p:cNvPr id="66" name="Picture Placeholder 5">
            <a:extLst>
              <a:ext uri="{FF2B5EF4-FFF2-40B4-BE49-F238E27FC236}">
                <a16:creationId xmlns:a16="http://schemas.microsoft.com/office/drawing/2014/main" id="{F6A3D7B3-D1B3-F147-9C80-BEEB9949D189}"/>
              </a:ext>
            </a:extLst>
          </p:cNvPr>
          <p:cNvSpPr>
            <a:spLocks noGrp="1"/>
          </p:cNvSpPr>
          <p:nvPr>
            <p:ph type="pic" sz="quarter" idx="218" hasCustomPrompt="1"/>
          </p:nvPr>
        </p:nvSpPr>
        <p:spPr>
          <a:xfrm>
            <a:off x="4407894" y="3276753"/>
            <a:ext cx="1167954" cy="117043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tIns="182880" bIns="731520" anchor="ctr" anchorCtr="1">
            <a:noAutofit/>
          </a:bodyPr>
          <a:lstStyle>
            <a:lvl1pPr>
              <a:defRPr sz="1050"/>
            </a:lvl1pPr>
          </a:lstStyle>
          <a:p>
            <a:r>
              <a:rPr lang="en-US"/>
              <a:t>Bio photo</a:t>
            </a:r>
          </a:p>
        </p:txBody>
      </p:sp>
      <p:sp>
        <p:nvSpPr>
          <p:cNvPr id="64" name="Text Placeholder 4">
            <a:extLst>
              <a:ext uri="{FF2B5EF4-FFF2-40B4-BE49-F238E27FC236}">
                <a16:creationId xmlns:a16="http://schemas.microsoft.com/office/drawing/2014/main" id="{F038BEB3-228E-6449-9A58-E1F1DDA14A17}"/>
              </a:ext>
            </a:extLst>
          </p:cNvPr>
          <p:cNvSpPr>
            <a:spLocks noGrp="1"/>
          </p:cNvSpPr>
          <p:nvPr>
            <p:ph type="body" sz="quarter" idx="216" hasCustomPrompt="1"/>
          </p:nvPr>
        </p:nvSpPr>
        <p:spPr>
          <a:xfrm>
            <a:off x="5842360" y="1654173"/>
            <a:ext cx="2219805" cy="1074629"/>
          </a:xfrm>
        </p:spPr>
        <p:txBody>
          <a:bodyPr/>
          <a:lstStyle>
            <a:lvl1pPr algn="l">
              <a:defRPr lang="en-US" sz="2000" b="1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50" indent="0" algn="l">
              <a:spcBef>
                <a:spcPts val="0"/>
              </a:spcBef>
              <a:buFont typeface="Arial" panose="020B0604020202020204" pitchFamily="34" charset="0"/>
              <a:buNone/>
              <a:defRPr lang="en-US" sz="18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err="1"/>
              <a:t>Firstname</a:t>
            </a:r>
            <a:r>
              <a:rPr lang="en-US"/>
              <a:t> Last</a:t>
            </a:r>
          </a:p>
          <a:p>
            <a:pPr lvl="1"/>
            <a:r>
              <a:rPr lang="en-US"/>
              <a:t>Job title, Credentials</a:t>
            </a:r>
          </a:p>
        </p:txBody>
      </p:sp>
      <p:sp>
        <p:nvSpPr>
          <p:cNvPr id="65" name="Picture Placeholder 4">
            <a:extLst>
              <a:ext uri="{FF2B5EF4-FFF2-40B4-BE49-F238E27FC236}">
                <a16:creationId xmlns:a16="http://schemas.microsoft.com/office/drawing/2014/main" id="{43EDC52C-A0B4-3747-A108-8D4B59EAF5A5}"/>
              </a:ext>
            </a:extLst>
          </p:cNvPr>
          <p:cNvSpPr>
            <a:spLocks noGrp="1"/>
          </p:cNvSpPr>
          <p:nvPr>
            <p:ph type="pic" sz="quarter" idx="217" hasCustomPrompt="1"/>
          </p:nvPr>
        </p:nvSpPr>
        <p:spPr>
          <a:xfrm>
            <a:off x="4407894" y="1654173"/>
            <a:ext cx="1167954" cy="117043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tIns="182880" bIns="731520" anchor="ctr" anchorCtr="1">
            <a:noAutofit/>
          </a:bodyPr>
          <a:lstStyle>
            <a:lvl1pPr>
              <a:defRPr sz="1050"/>
            </a:lvl1pPr>
          </a:lstStyle>
          <a:p>
            <a:r>
              <a:rPr lang="en-US"/>
              <a:t>Bio photo</a:t>
            </a:r>
          </a:p>
        </p:txBody>
      </p:sp>
      <p:sp>
        <p:nvSpPr>
          <p:cNvPr id="63" name="Text Placeholder 3">
            <a:extLst>
              <a:ext uri="{FF2B5EF4-FFF2-40B4-BE49-F238E27FC236}">
                <a16:creationId xmlns:a16="http://schemas.microsoft.com/office/drawing/2014/main" id="{B2751737-F7BC-CC4A-A71B-580E288A0647}"/>
              </a:ext>
            </a:extLst>
          </p:cNvPr>
          <p:cNvSpPr>
            <a:spLocks noGrp="1"/>
          </p:cNvSpPr>
          <p:nvPr>
            <p:ph type="body" sz="quarter" idx="215" hasCustomPrompt="1"/>
          </p:nvPr>
        </p:nvSpPr>
        <p:spPr>
          <a:xfrm>
            <a:off x="2008796" y="4899333"/>
            <a:ext cx="2219805" cy="1074629"/>
          </a:xfrm>
        </p:spPr>
        <p:txBody>
          <a:bodyPr/>
          <a:lstStyle>
            <a:lvl1pPr algn="l">
              <a:defRPr lang="en-US" sz="2000" b="1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50" indent="0" algn="l">
              <a:spcBef>
                <a:spcPts val="0"/>
              </a:spcBef>
              <a:buFont typeface="Arial" panose="020B0604020202020204" pitchFamily="34" charset="0"/>
              <a:buNone/>
              <a:defRPr lang="en-US" sz="18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err="1"/>
              <a:t>Firstname</a:t>
            </a:r>
            <a:r>
              <a:rPr lang="en-US"/>
              <a:t> Last</a:t>
            </a:r>
          </a:p>
          <a:p>
            <a:pPr lvl="1"/>
            <a:r>
              <a:rPr lang="en-US"/>
              <a:t>Job title, Credentials</a:t>
            </a:r>
          </a:p>
        </p:txBody>
      </p:sp>
      <p:sp>
        <p:nvSpPr>
          <p:cNvPr id="61" name="Picture Placeholder 3">
            <a:extLst>
              <a:ext uri="{FF2B5EF4-FFF2-40B4-BE49-F238E27FC236}">
                <a16:creationId xmlns:a16="http://schemas.microsoft.com/office/drawing/2014/main" id="{32BF9499-C200-E842-A830-DC091BA42B01}"/>
              </a:ext>
            </a:extLst>
          </p:cNvPr>
          <p:cNvSpPr>
            <a:spLocks noGrp="1"/>
          </p:cNvSpPr>
          <p:nvPr>
            <p:ph type="pic" sz="quarter" idx="213" hasCustomPrompt="1"/>
          </p:nvPr>
        </p:nvSpPr>
        <p:spPr>
          <a:xfrm>
            <a:off x="574330" y="4899332"/>
            <a:ext cx="1167954" cy="117043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tIns="182880" bIns="731520" anchor="ctr" anchorCtr="1">
            <a:noAutofit/>
          </a:bodyPr>
          <a:lstStyle>
            <a:lvl1pPr>
              <a:defRPr sz="1050"/>
            </a:lvl1pPr>
          </a:lstStyle>
          <a:p>
            <a:r>
              <a:rPr lang="en-US"/>
              <a:t>Bio photo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9CD5F24C-3C6D-C14C-8597-A51FBE13D954}"/>
              </a:ext>
            </a:extLst>
          </p:cNvPr>
          <p:cNvSpPr>
            <a:spLocks noGrp="1"/>
          </p:cNvSpPr>
          <p:nvPr>
            <p:ph type="body" sz="quarter" idx="214" hasCustomPrompt="1"/>
          </p:nvPr>
        </p:nvSpPr>
        <p:spPr>
          <a:xfrm>
            <a:off x="2008796" y="3276753"/>
            <a:ext cx="2219805" cy="1074629"/>
          </a:xfrm>
        </p:spPr>
        <p:txBody>
          <a:bodyPr/>
          <a:lstStyle>
            <a:lvl1pPr algn="l">
              <a:defRPr lang="en-US" sz="2000" b="1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50" indent="0" algn="l">
              <a:spcBef>
                <a:spcPts val="0"/>
              </a:spcBef>
              <a:buFont typeface="Arial" panose="020B0604020202020204" pitchFamily="34" charset="0"/>
              <a:buNone/>
              <a:defRPr lang="en-US" sz="18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err="1"/>
              <a:t>Firstname</a:t>
            </a:r>
            <a:r>
              <a:rPr lang="en-US"/>
              <a:t> Last</a:t>
            </a:r>
          </a:p>
          <a:p>
            <a:pPr lvl="1"/>
            <a:r>
              <a:rPr lang="en-US"/>
              <a:t>Job title, Credentials</a:t>
            </a:r>
          </a:p>
        </p:txBody>
      </p:sp>
      <p:sp>
        <p:nvSpPr>
          <p:cNvPr id="60" name="Picture Placeholder 2">
            <a:extLst>
              <a:ext uri="{FF2B5EF4-FFF2-40B4-BE49-F238E27FC236}">
                <a16:creationId xmlns:a16="http://schemas.microsoft.com/office/drawing/2014/main" id="{A64FBDD4-BC55-704A-82AB-95839EE22ED3}"/>
              </a:ext>
            </a:extLst>
          </p:cNvPr>
          <p:cNvSpPr>
            <a:spLocks noGrp="1"/>
          </p:cNvSpPr>
          <p:nvPr>
            <p:ph type="pic" sz="quarter" idx="212" hasCustomPrompt="1"/>
          </p:nvPr>
        </p:nvSpPr>
        <p:spPr>
          <a:xfrm>
            <a:off x="574330" y="3276753"/>
            <a:ext cx="1167954" cy="117043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tIns="182880" bIns="731520" anchor="ctr" anchorCtr="1">
            <a:noAutofit/>
          </a:bodyPr>
          <a:lstStyle>
            <a:lvl1pPr>
              <a:defRPr sz="1050"/>
            </a:lvl1pPr>
          </a:lstStyle>
          <a:p>
            <a:r>
              <a:rPr lang="en-US"/>
              <a:t>Bio photo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6A0DA1F4-A18F-8B46-98BD-C545D0EB60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08796" y="1654173"/>
            <a:ext cx="2219805" cy="1074629"/>
          </a:xfrm>
        </p:spPr>
        <p:txBody>
          <a:bodyPr/>
          <a:lstStyle>
            <a:lvl1pPr algn="l">
              <a:defRPr lang="en-US" sz="2000" b="1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50" indent="0" algn="l">
              <a:spcBef>
                <a:spcPts val="0"/>
              </a:spcBef>
              <a:buFont typeface="Arial" panose="020B0604020202020204" pitchFamily="34" charset="0"/>
              <a:buNone/>
              <a:defRPr lang="en-US" sz="18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err="1"/>
              <a:t>Firstname</a:t>
            </a:r>
            <a:r>
              <a:rPr lang="en-US"/>
              <a:t> Last</a:t>
            </a:r>
          </a:p>
          <a:p>
            <a:pPr lvl="1"/>
            <a:r>
              <a:rPr lang="en-US"/>
              <a:t>Job title, Credentials</a:t>
            </a:r>
          </a:p>
        </p:txBody>
      </p:sp>
      <p:sp>
        <p:nvSpPr>
          <p:cNvPr id="59" name="Picture Placeholder 1">
            <a:extLst>
              <a:ext uri="{FF2B5EF4-FFF2-40B4-BE49-F238E27FC236}">
                <a16:creationId xmlns:a16="http://schemas.microsoft.com/office/drawing/2014/main" id="{F528C959-B302-DD42-A22B-904D3BA564F5}"/>
              </a:ext>
            </a:extLst>
          </p:cNvPr>
          <p:cNvSpPr>
            <a:spLocks noGrp="1"/>
          </p:cNvSpPr>
          <p:nvPr>
            <p:ph type="pic" sz="quarter" idx="211" hasCustomPrompt="1"/>
          </p:nvPr>
        </p:nvSpPr>
        <p:spPr>
          <a:xfrm>
            <a:off x="574330" y="1654173"/>
            <a:ext cx="1167954" cy="117043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tIns="182880" bIns="731520" anchor="ctr" anchorCtr="1">
            <a:noAutofit/>
          </a:bodyPr>
          <a:lstStyle>
            <a:lvl1pPr>
              <a:defRPr sz="1050"/>
            </a:lvl1pPr>
          </a:lstStyle>
          <a:p>
            <a:r>
              <a:rPr lang="en-US"/>
              <a:t>Bio photo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A2696ACB-F40E-864B-A4D9-24637C0D1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Team / bio slide</a:t>
            </a:r>
          </a:p>
        </p:txBody>
      </p:sp>
    </p:spTree>
    <p:extLst>
      <p:ext uri="{BB962C8B-B14F-4D97-AF65-F5344CB8AC3E}">
        <p14:creationId xmlns:p14="http://schemas.microsoft.com/office/powerpoint/2010/main" val="423592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">
            <a:extLst>
              <a:ext uri="{FF2B5EF4-FFF2-40B4-BE49-F238E27FC236}">
                <a16:creationId xmlns:a16="http://schemas.microsoft.com/office/drawing/2014/main" id="{25A06281-5434-2C4B-8DA9-192385F191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D6FC074C-4FFF-9649-8C60-222089A0A8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CAS Logo">
            <a:extLst>
              <a:ext uri="{FF2B5EF4-FFF2-40B4-BE49-F238E27FC236}">
                <a16:creationId xmlns:a16="http://schemas.microsoft.com/office/drawing/2014/main" id="{6A0E1E08-2109-69F6-6FBE-4B6DD0AC33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6" name="Title ">
            <a:extLst>
              <a:ext uri="{FF2B5EF4-FFF2-40B4-BE49-F238E27FC236}">
                <a16:creationId xmlns:a16="http://schemas.microsoft.com/office/drawing/2014/main" id="{E6852A6E-9DF8-7549-8156-6B02B9289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184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">
            <a:extLst>
              <a:ext uri="{FF2B5EF4-FFF2-40B4-BE49-F238E27FC236}">
                <a16:creationId xmlns:a16="http://schemas.microsoft.com/office/drawing/2014/main" id="{70C41EE6-1FE2-5141-B6A0-A9E493C6094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6" name="Slide Number ">
            <a:extLst>
              <a:ext uri="{FF2B5EF4-FFF2-40B4-BE49-F238E27FC236}">
                <a16:creationId xmlns:a16="http://schemas.microsoft.com/office/drawing/2014/main" id="{89DCAAA9-BF00-6341-B2CF-0F53B07CA9C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CAS Logo">
            <a:extLst>
              <a:ext uri="{FF2B5EF4-FFF2-40B4-BE49-F238E27FC236}">
                <a16:creationId xmlns:a16="http://schemas.microsoft.com/office/drawing/2014/main" id="{B5798661-5DED-E068-745E-0960F43216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7" name="Picture ">
            <a:extLst>
              <a:ext uri="{FF2B5EF4-FFF2-40B4-BE49-F238E27FC236}">
                <a16:creationId xmlns:a16="http://schemas.microsoft.com/office/drawing/2014/main" id="{7C396671-0633-9B41-A5C1-CFABD1A9343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951395" y="1772233"/>
            <a:ext cx="5743717" cy="3230841"/>
          </a:xfrm>
          <a:solidFill>
            <a:schemeClr val="bg1">
              <a:lumMod val="95000"/>
            </a:schemeClr>
          </a:solidFill>
          <a:effectLst>
            <a:outerShdw blurRad="562061" algn="ctr" rotWithShape="0">
              <a:prstClr val="black">
                <a:alpha val="30000"/>
              </a:prstClr>
            </a:outerShdw>
          </a:effectLst>
        </p:spPr>
        <p:txBody>
          <a:bodyPr tIns="0" bIns="274320" anchor="b" anchorCtr="0"/>
          <a:lstStyle>
            <a:lvl1pPr algn="ctr">
              <a:defRPr/>
            </a:lvl1pPr>
          </a:lstStyle>
          <a:p>
            <a:r>
              <a:rPr lang="en-US"/>
              <a:t>drag and drop screenshot here</a:t>
            </a:r>
          </a:p>
        </p:txBody>
      </p:sp>
      <p:sp>
        <p:nvSpPr>
          <p:cNvPr id="12" name="Caption box">
            <a:extLst>
              <a:ext uri="{FF2B5EF4-FFF2-40B4-BE49-F238E27FC236}">
                <a16:creationId xmlns:a16="http://schemas.microsoft.com/office/drawing/2014/main" id="{CFAA8F43-5A2A-124A-A0EC-DBB9FF24469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66800" y="1463040"/>
            <a:ext cx="3369610" cy="600892"/>
          </a:xfrm>
          <a:solidFill>
            <a:schemeClr val="accent1"/>
          </a:solidFill>
        </p:spPr>
        <p:txBody>
          <a:bodyPr lIns="91440" tIns="91440" rIns="91440" bIns="91440" anchor="ctr" anchorCtr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Caption box here</a:t>
            </a:r>
          </a:p>
        </p:txBody>
      </p:sp>
      <p:sp>
        <p:nvSpPr>
          <p:cNvPr id="9" name="Text ">
            <a:extLst>
              <a:ext uri="{FF2B5EF4-FFF2-40B4-BE49-F238E27FC236}">
                <a16:creationId xmlns:a16="http://schemas.microsoft.com/office/drawing/2014/main" id="{DCFBC6A8-BF94-CD44-BFE0-43E0AF0607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6887" y="1772233"/>
            <a:ext cx="4954789" cy="419543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E60C4850-3BDF-B547-AD4A-60A469C64C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210" y="964219"/>
            <a:ext cx="4954788" cy="327025"/>
          </a:xfrm>
        </p:spPr>
        <p:txBody>
          <a:bodyPr/>
          <a:lstStyle>
            <a:lvl1pPr>
              <a:defRPr sz="2200" b="0" i="0" cap="none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AF94E7A-E524-5D40-9F3F-45925674C4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89" y="489252"/>
            <a:ext cx="4954788" cy="328304"/>
          </a:xfrm>
        </p:spPr>
        <p:txBody>
          <a:bodyPr/>
          <a:lstStyle/>
          <a:p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1000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">
            <a:extLst>
              <a:ext uri="{FF2B5EF4-FFF2-40B4-BE49-F238E27FC236}">
                <a16:creationId xmlns:a16="http://schemas.microsoft.com/office/drawing/2014/main" id="{CE1FBC5B-2913-E14D-D039-599AB820DE0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4838700 h 6858000"/>
              <a:gd name="connsiteX1" fmla="*/ 12192000 w 12192000"/>
              <a:gd name="connsiteY1" fmla="*/ 6858000 h 6858000"/>
              <a:gd name="connsiteX2" fmla="*/ 10042335 w 12192000"/>
              <a:gd name="connsiteY2" fmla="*/ 6858000 h 6858000"/>
              <a:gd name="connsiteX3" fmla="*/ 10042335 w 12192000"/>
              <a:gd name="connsiteY3" fmla="*/ 6857999 h 6858000"/>
              <a:gd name="connsiteX4" fmla="*/ 12191999 w 12192000"/>
              <a:gd name="connsiteY4" fmla="*/ 6857999 h 6858000"/>
              <a:gd name="connsiteX5" fmla="*/ 12191999 w 12192000"/>
              <a:gd name="connsiteY5" fmla="*/ 4838701 h 6858000"/>
              <a:gd name="connsiteX6" fmla="*/ 0 w 12192000"/>
              <a:gd name="connsiteY6" fmla="*/ 0 h 6858000"/>
              <a:gd name="connsiteX7" fmla="*/ 12191999 w 12192000"/>
              <a:gd name="connsiteY7" fmla="*/ 0 h 6858000"/>
              <a:gd name="connsiteX8" fmla="*/ 12191999 w 12192000"/>
              <a:gd name="connsiteY8" fmla="*/ 4838701 h 6858000"/>
              <a:gd name="connsiteX9" fmla="*/ 10042335 w 12192000"/>
              <a:gd name="connsiteY9" fmla="*/ 6081120 h 6858000"/>
              <a:gd name="connsiteX10" fmla="*/ 10042335 w 12192000"/>
              <a:gd name="connsiteY10" fmla="*/ 6857999 h 6858000"/>
              <a:gd name="connsiteX11" fmla="*/ 0 w 12192000"/>
              <a:gd name="connsiteY11" fmla="*/ 6857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12192000" y="4838700"/>
                </a:moveTo>
                <a:lnTo>
                  <a:pt x="12192000" y="6858000"/>
                </a:lnTo>
                <a:lnTo>
                  <a:pt x="10042335" y="6858000"/>
                </a:lnTo>
                <a:lnTo>
                  <a:pt x="10042335" y="6857999"/>
                </a:lnTo>
                <a:lnTo>
                  <a:pt x="12191999" y="6857999"/>
                </a:lnTo>
                <a:lnTo>
                  <a:pt x="12191999" y="4838701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4838701"/>
                </a:lnTo>
                <a:lnTo>
                  <a:pt x="10042335" y="6081120"/>
                </a:lnTo>
                <a:lnTo>
                  <a:pt x="10042335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tIns="0" bIns="1280160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drag and drop screenshot here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89DCAAA9-BF00-6341-B2CF-0F53B07CA9C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0C41EE6-1FE2-5141-B6A0-A9E493C6094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pic>
        <p:nvPicPr>
          <p:cNvPr id="13" name="CAS Logo">
            <a:extLst>
              <a:ext uri="{FF2B5EF4-FFF2-40B4-BE49-F238E27FC236}">
                <a16:creationId xmlns:a16="http://schemas.microsoft.com/office/drawing/2014/main" id="{B5798661-5DED-E068-745E-0960F43216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75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">
            <a:extLst>
              <a:ext uri="{FF2B5EF4-FFF2-40B4-BE49-F238E27FC236}">
                <a16:creationId xmlns:a16="http://schemas.microsoft.com/office/drawing/2014/main" id="{CE1FBC5B-2913-E14D-D039-599AB820DE0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-1" y="-1"/>
            <a:ext cx="12192000" cy="6858000"/>
          </a:xfrm>
          <a:custGeom>
            <a:avLst/>
            <a:gdLst>
              <a:gd name="connsiteX0" fmla="*/ 12192000 w 12192000"/>
              <a:gd name="connsiteY0" fmla="*/ 4838700 h 6858000"/>
              <a:gd name="connsiteX1" fmla="*/ 12192000 w 12192000"/>
              <a:gd name="connsiteY1" fmla="*/ 6858000 h 6858000"/>
              <a:gd name="connsiteX2" fmla="*/ 10042335 w 12192000"/>
              <a:gd name="connsiteY2" fmla="*/ 6858000 h 6858000"/>
              <a:gd name="connsiteX3" fmla="*/ 10042335 w 12192000"/>
              <a:gd name="connsiteY3" fmla="*/ 6857999 h 6858000"/>
              <a:gd name="connsiteX4" fmla="*/ 12191999 w 12192000"/>
              <a:gd name="connsiteY4" fmla="*/ 6857999 h 6858000"/>
              <a:gd name="connsiteX5" fmla="*/ 12191999 w 12192000"/>
              <a:gd name="connsiteY5" fmla="*/ 4838701 h 6858000"/>
              <a:gd name="connsiteX6" fmla="*/ 0 w 12192000"/>
              <a:gd name="connsiteY6" fmla="*/ 0 h 6858000"/>
              <a:gd name="connsiteX7" fmla="*/ 12191999 w 12192000"/>
              <a:gd name="connsiteY7" fmla="*/ 0 h 6858000"/>
              <a:gd name="connsiteX8" fmla="*/ 12191999 w 12192000"/>
              <a:gd name="connsiteY8" fmla="*/ 4838701 h 6858000"/>
              <a:gd name="connsiteX9" fmla="*/ 10042335 w 12192000"/>
              <a:gd name="connsiteY9" fmla="*/ 6081120 h 6858000"/>
              <a:gd name="connsiteX10" fmla="*/ 10042335 w 12192000"/>
              <a:gd name="connsiteY10" fmla="*/ 6857999 h 6858000"/>
              <a:gd name="connsiteX11" fmla="*/ 0 w 12192000"/>
              <a:gd name="connsiteY11" fmla="*/ 6857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12192000" y="4838700"/>
                </a:moveTo>
                <a:lnTo>
                  <a:pt x="12192000" y="6858000"/>
                </a:lnTo>
                <a:lnTo>
                  <a:pt x="10042335" y="6858000"/>
                </a:lnTo>
                <a:lnTo>
                  <a:pt x="10042335" y="6857999"/>
                </a:lnTo>
                <a:lnTo>
                  <a:pt x="12191999" y="6857999"/>
                </a:lnTo>
                <a:lnTo>
                  <a:pt x="12191999" y="4838701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4838701"/>
                </a:lnTo>
                <a:lnTo>
                  <a:pt x="10042335" y="6081120"/>
                </a:lnTo>
                <a:lnTo>
                  <a:pt x="10042335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tIns="0" bIns="1280160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drag and drop screenshot here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89DCAAA9-BF00-6341-B2CF-0F53B07CA9C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0C41EE6-1FE2-5141-B6A0-A9E493C6094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pic>
        <p:nvPicPr>
          <p:cNvPr id="13" name="CAS Logo">
            <a:extLst>
              <a:ext uri="{FF2B5EF4-FFF2-40B4-BE49-F238E27FC236}">
                <a16:creationId xmlns:a16="http://schemas.microsoft.com/office/drawing/2014/main" id="{B5798661-5DED-E068-745E-0960F43216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1F3BE25-C3D2-20C9-2069-BB095B2560A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25502" y="4117340"/>
            <a:ext cx="3369610" cy="600892"/>
          </a:xfrm>
          <a:solidFill>
            <a:schemeClr val="accent1"/>
          </a:solidFill>
        </p:spPr>
        <p:txBody>
          <a:bodyPr lIns="91440" tIns="91440" rIns="91440" bIns="91440" anchor="ctr" anchorCtr="0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Caption box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EEEBDA4-5C0B-EDFD-1583-FA40E7F9553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11195" y="4117340"/>
            <a:ext cx="3369610" cy="600892"/>
          </a:xfrm>
          <a:solidFill>
            <a:schemeClr val="accent1"/>
          </a:solidFill>
        </p:spPr>
        <p:txBody>
          <a:bodyPr lIns="91440" tIns="91440" rIns="91440" bIns="91440" anchor="ctr" anchorCtr="0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Caption box here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CFAA8F43-5A2A-124A-A0EC-DBB9FF24469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6888" y="4117340"/>
            <a:ext cx="3369610" cy="600892"/>
          </a:xfrm>
          <a:solidFill>
            <a:schemeClr val="accent1"/>
          </a:solidFill>
        </p:spPr>
        <p:txBody>
          <a:bodyPr lIns="91440" tIns="91440" rIns="91440" bIns="91440" anchor="ctr" anchorCtr="0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Caption box here</a:t>
            </a:r>
          </a:p>
        </p:txBody>
      </p:sp>
    </p:spTree>
    <p:extLst>
      <p:ext uri="{BB962C8B-B14F-4D97-AF65-F5344CB8AC3E}">
        <p14:creationId xmlns:p14="http://schemas.microsoft.com/office/powerpoint/2010/main" val="72841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Divi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">
            <a:extLst>
              <a:ext uri="{FF2B5EF4-FFF2-40B4-BE49-F238E27FC236}">
                <a16:creationId xmlns:a16="http://schemas.microsoft.com/office/drawing/2014/main" id="{18CC63EA-362B-084E-BA60-BFC283F2484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E747F164-25FF-5740-86FF-326D0BCF92F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CAS Logo">
            <a:extLst>
              <a:ext uri="{FF2B5EF4-FFF2-40B4-BE49-F238E27FC236}">
                <a16:creationId xmlns:a16="http://schemas.microsoft.com/office/drawing/2014/main" id="{5AE62F09-B1CB-3AFA-5880-4C007BCD94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6"/>
            <a:ext cx="1297037" cy="750487"/>
          </a:xfrm>
          <a:prstGeom prst="rect">
            <a:avLst/>
          </a:prstGeom>
        </p:spPr>
      </p:pic>
      <p:pic>
        <p:nvPicPr>
          <p:cNvPr id="5" name="Graphic">
            <a:extLst>
              <a:ext uri="{FF2B5EF4-FFF2-40B4-BE49-F238E27FC236}">
                <a16:creationId xmlns:a16="http://schemas.microsoft.com/office/drawing/2014/main" id="{3AD7216B-F390-0541-8BF0-0F541AEA10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8190" r="6459" b="101"/>
          <a:stretch/>
        </p:blipFill>
        <p:spPr>
          <a:xfrm>
            <a:off x="7226301" y="-1"/>
            <a:ext cx="4965699" cy="3887783"/>
          </a:xfrm>
          <a:prstGeom prst="rect">
            <a:avLst/>
          </a:prstGeom>
        </p:spPr>
      </p:pic>
      <p:sp>
        <p:nvSpPr>
          <p:cNvPr id="10" name="Subtitle">
            <a:extLst>
              <a:ext uri="{FF2B5EF4-FFF2-40B4-BE49-F238E27FC236}">
                <a16:creationId xmlns:a16="http://schemas.microsoft.com/office/drawing/2014/main" id="{13408C8F-5366-1144-8072-3E477F1147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920" y="5014546"/>
            <a:ext cx="8292180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6A3FAE2D-360F-064F-A2FD-6BB0591DC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87" y="3604437"/>
            <a:ext cx="8304213" cy="1437012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cap="all" spc="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50507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">
            <a:extLst>
              <a:ext uri="{FF2B5EF4-FFF2-40B4-BE49-F238E27FC236}">
                <a16:creationId xmlns:a16="http://schemas.microsoft.com/office/drawing/2014/main" id="{31B43E95-748E-6A6E-2D44-36D7E3BD3B0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0" y="1603332"/>
            <a:ext cx="12192000" cy="5254667"/>
          </a:xfrm>
          <a:solidFill>
            <a:schemeClr val="bg1">
              <a:lumMod val="95000"/>
            </a:schemeClr>
          </a:solidFill>
          <a:effectLst/>
        </p:spPr>
        <p:txBody>
          <a:bodyPr tIns="0" bIns="274320" anchor="b" anchorCtr="0"/>
          <a:lstStyle>
            <a:lvl1pPr algn="l">
              <a:defRPr/>
            </a:lvl1pPr>
          </a:lstStyle>
          <a:p>
            <a:r>
              <a:rPr lang="en-US"/>
              <a:t>   drag and drop screenshot here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89DCAAA9-BF00-6341-B2CF-0F53B07CA9C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0C41EE6-1FE2-5141-B6A0-A9E493C6094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</a:t>
            </a:r>
            <a:r>
              <a:rPr lang="en-US" err="1"/>
              <a:t>rrved</a:t>
            </a:r>
            <a:r>
              <a:rPr lang="en-US"/>
              <a:t>.</a:t>
            </a:r>
          </a:p>
        </p:txBody>
      </p:sp>
      <p:pic>
        <p:nvPicPr>
          <p:cNvPr id="13" name="CAS Logo">
            <a:extLst>
              <a:ext uri="{FF2B5EF4-FFF2-40B4-BE49-F238E27FC236}">
                <a16:creationId xmlns:a16="http://schemas.microsoft.com/office/drawing/2014/main" id="{B5798661-5DED-E068-745E-0960F43216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CFAA8F43-5A2A-124A-A0EC-DBB9FF24469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22390" y="2363696"/>
            <a:ext cx="3369610" cy="600892"/>
          </a:xfrm>
          <a:solidFill>
            <a:schemeClr val="accent1"/>
          </a:solidFill>
        </p:spPr>
        <p:txBody>
          <a:bodyPr lIns="91440" tIns="91440" rIns="91440" bIns="91440" anchor="ctr" anchorCtr="0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Caption box here</a:t>
            </a:r>
          </a:p>
        </p:txBody>
      </p:sp>
      <p:sp>
        <p:nvSpPr>
          <p:cNvPr id="9" name="Subtitle">
            <a:extLst>
              <a:ext uri="{FF2B5EF4-FFF2-40B4-BE49-F238E27FC236}">
                <a16:creationId xmlns:a16="http://schemas.microsoft.com/office/drawing/2014/main" id="{C2925B78-2632-EA04-D356-1149E9858F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210" y="964219"/>
            <a:ext cx="4954788" cy="327025"/>
          </a:xfrm>
        </p:spPr>
        <p:txBody>
          <a:bodyPr/>
          <a:lstStyle>
            <a:lvl1pPr>
              <a:defRPr sz="2200" b="0" i="0" cap="none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0EB10F68-8807-F644-3F65-9E6ECF6E5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89" y="489252"/>
            <a:ext cx="4954788" cy="328304"/>
          </a:xfrm>
        </p:spPr>
        <p:txBody>
          <a:bodyPr/>
          <a:lstStyle/>
          <a:p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39617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/ Resources">
    <p:bg>
      <p:bgPr>
        <a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">
            <a:extLst>
              <a:ext uri="{FF2B5EF4-FFF2-40B4-BE49-F238E27FC236}">
                <a16:creationId xmlns:a16="http://schemas.microsoft.com/office/drawing/2014/main" id="{676BC937-0BAB-DD43-A6A5-699AA809991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lIns="182880" tIns="182880" bIns="0" anchor="t" anchorCtr="0"/>
          <a:lstStyle>
            <a:lvl1pPr algn="l">
              <a:defRPr sz="1400"/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5629AD-D099-8B4D-AFE8-283B20583480}"/>
              </a:ext>
            </a:extLst>
          </p:cNvPr>
          <p:cNvSpPr txBox="1"/>
          <p:nvPr userDrawn="1"/>
        </p:nvSpPr>
        <p:spPr>
          <a:xfrm>
            <a:off x="14245389" y="837397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900"/>
              </a:spcBef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FB37ADD1-A68F-DCB2-8EA6-8F695EECB25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0" y="0"/>
            <a:ext cx="12192000" cy="6857999"/>
          </a:xfrm>
          <a:custGeom>
            <a:avLst/>
            <a:gdLst>
              <a:gd name="connsiteX0" fmla="*/ 12192000 w 12192000"/>
              <a:gd name="connsiteY0" fmla="*/ 4077080 h 6857999"/>
              <a:gd name="connsiteX1" fmla="*/ 12192000 w 12192000"/>
              <a:gd name="connsiteY1" fmla="*/ 6857999 h 6857999"/>
              <a:gd name="connsiteX2" fmla="*/ 9166860 w 12192000"/>
              <a:gd name="connsiteY2" fmla="*/ 6857999 h 6857999"/>
              <a:gd name="connsiteX3" fmla="*/ 9166860 w 12192000"/>
              <a:gd name="connsiteY3" fmla="*/ 5823584 h 6857999"/>
              <a:gd name="connsiteX4" fmla="*/ 10326878 w 12192000"/>
              <a:gd name="connsiteY4" fmla="*/ 0 h 6857999"/>
              <a:gd name="connsiteX5" fmla="*/ 10505820 w 12192000"/>
              <a:gd name="connsiteY5" fmla="*/ 0 h 6857999"/>
              <a:gd name="connsiteX6" fmla="*/ 8591296 w 12192000"/>
              <a:gd name="connsiteY6" fmla="*/ 1105408 h 6857999"/>
              <a:gd name="connsiteX7" fmla="*/ 8591296 w 12192000"/>
              <a:gd name="connsiteY7" fmla="*/ 1955798 h 6857999"/>
              <a:gd name="connsiteX8" fmla="*/ 8844916 w 12192000"/>
              <a:gd name="connsiteY8" fmla="*/ 2102230 h 6857999"/>
              <a:gd name="connsiteX9" fmla="*/ 8844916 w 12192000"/>
              <a:gd name="connsiteY9" fmla="*/ 3496307 h 6857999"/>
              <a:gd name="connsiteX10" fmla="*/ 10535158 w 12192000"/>
              <a:gd name="connsiteY10" fmla="*/ 4472178 h 6857999"/>
              <a:gd name="connsiteX11" fmla="*/ 12192000 w 12192000"/>
              <a:gd name="connsiteY11" fmla="*/ 3515487 h 6857999"/>
              <a:gd name="connsiteX12" fmla="*/ 12192000 w 12192000"/>
              <a:gd name="connsiteY12" fmla="*/ 3618865 h 6857999"/>
              <a:gd name="connsiteX13" fmla="*/ 10535158 w 12192000"/>
              <a:gd name="connsiteY13" fmla="*/ 4575429 h 6857999"/>
              <a:gd name="connsiteX14" fmla="*/ 8844916 w 12192000"/>
              <a:gd name="connsiteY14" fmla="*/ 3599501 h 6857999"/>
              <a:gd name="connsiteX15" fmla="*/ 8844916 w 12192000"/>
              <a:gd name="connsiteY15" fmla="*/ 3599560 h 6857999"/>
              <a:gd name="connsiteX16" fmla="*/ 8844916 w 12192000"/>
              <a:gd name="connsiteY16" fmla="*/ 5564123 h 6857999"/>
              <a:gd name="connsiteX17" fmla="*/ 6603746 w 12192000"/>
              <a:gd name="connsiteY17" fmla="*/ 6857999 h 6857999"/>
              <a:gd name="connsiteX18" fmla="*/ 0 w 12192000"/>
              <a:gd name="connsiteY18" fmla="*/ 6857999 h 6857999"/>
              <a:gd name="connsiteX19" fmla="*/ 0 w 12192000"/>
              <a:gd name="connsiteY19" fmla="*/ 3746880 h 6857999"/>
              <a:gd name="connsiteX20" fmla="*/ 5846826 w 12192000"/>
              <a:gd name="connsiteY20" fmla="*/ 371220 h 6857999"/>
              <a:gd name="connsiteX21" fmla="*/ 8501888 w 12192000"/>
              <a:gd name="connsiteY21" fmla="*/ 1904176 h 6857999"/>
              <a:gd name="connsiteX22" fmla="*/ 8501888 w 12192000"/>
              <a:gd name="connsiteY22" fmla="*/ 1904110 h 6857999"/>
              <a:gd name="connsiteX23" fmla="*/ 8501888 w 12192000"/>
              <a:gd name="connsiteY23" fmla="*/ 105371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92000" h="6857999">
                <a:moveTo>
                  <a:pt x="12192000" y="4077080"/>
                </a:moveTo>
                <a:lnTo>
                  <a:pt x="12192000" y="6857999"/>
                </a:lnTo>
                <a:lnTo>
                  <a:pt x="9166860" y="6857999"/>
                </a:lnTo>
                <a:lnTo>
                  <a:pt x="9166860" y="5823584"/>
                </a:lnTo>
                <a:close/>
                <a:moveTo>
                  <a:pt x="10326878" y="0"/>
                </a:moveTo>
                <a:lnTo>
                  <a:pt x="10505820" y="0"/>
                </a:lnTo>
                <a:lnTo>
                  <a:pt x="8591296" y="1105408"/>
                </a:lnTo>
                <a:lnTo>
                  <a:pt x="8591296" y="1955798"/>
                </a:lnTo>
                <a:lnTo>
                  <a:pt x="8844916" y="2102230"/>
                </a:lnTo>
                <a:lnTo>
                  <a:pt x="8844916" y="3496307"/>
                </a:lnTo>
                <a:lnTo>
                  <a:pt x="10535158" y="4472178"/>
                </a:lnTo>
                <a:lnTo>
                  <a:pt x="12192000" y="3515487"/>
                </a:lnTo>
                <a:lnTo>
                  <a:pt x="12192000" y="3618865"/>
                </a:lnTo>
                <a:lnTo>
                  <a:pt x="10535158" y="4575429"/>
                </a:lnTo>
                <a:lnTo>
                  <a:pt x="8844916" y="3599501"/>
                </a:lnTo>
                <a:lnTo>
                  <a:pt x="8844916" y="3599560"/>
                </a:lnTo>
                <a:lnTo>
                  <a:pt x="8844916" y="5564123"/>
                </a:lnTo>
                <a:lnTo>
                  <a:pt x="6603746" y="6857999"/>
                </a:lnTo>
                <a:lnTo>
                  <a:pt x="0" y="6857999"/>
                </a:lnTo>
                <a:lnTo>
                  <a:pt x="0" y="3746880"/>
                </a:lnTo>
                <a:lnTo>
                  <a:pt x="5846826" y="371220"/>
                </a:lnTo>
                <a:lnTo>
                  <a:pt x="8501888" y="1904176"/>
                </a:lnTo>
                <a:lnTo>
                  <a:pt x="8501888" y="1904110"/>
                </a:lnTo>
                <a:lnTo>
                  <a:pt x="8501888" y="105371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54" name="Footer">
            <a:extLst>
              <a:ext uri="{FF2B5EF4-FFF2-40B4-BE49-F238E27FC236}">
                <a16:creationId xmlns:a16="http://schemas.microsoft.com/office/drawing/2014/main" id="{8E67E650-74DB-FD49-ADBE-13652835C259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496888" y="6313794"/>
            <a:ext cx="3739862" cy="208926"/>
          </a:xfrm>
        </p:spPr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562F549A-5778-9A41-9C66-5AD79D1C5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920" y="4956640"/>
            <a:ext cx="7961312" cy="349476"/>
          </a:xfrm>
        </p:spPr>
        <p:txBody>
          <a:bodyPr/>
          <a:lstStyle>
            <a:lvl1pPr marL="179388" indent="-179388" algn="l">
              <a:spcBef>
                <a:spcPts val="900"/>
              </a:spcBef>
              <a:buClr>
                <a:schemeClr val="accent2"/>
              </a:buClr>
              <a:buFont typeface="System Font Regular"/>
              <a:buChar char="–"/>
              <a:tabLst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2EE356C4-0C36-B449-B851-E8B542A14A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6887" y="3804488"/>
            <a:ext cx="7181169" cy="1007678"/>
          </a:xfrm>
        </p:spPr>
        <p:txBody>
          <a:bodyPr anchor="t" anchorCtr="0"/>
          <a:lstStyle>
            <a:lvl1pPr algn="l">
              <a:defRPr sz="4000" cap="all" spc="0" baseline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23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hoto 1">
    <p:bg>
      <p:bgPr>
        <a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">
            <a:extLst>
              <a:ext uri="{FF2B5EF4-FFF2-40B4-BE49-F238E27FC236}">
                <a16:creationId xmlns:a16="http://schemas.microsoft.com/office/drawing/2014/main" id="{676BC937-0BAB-DD43-A6A5-699AA809991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lIns="182880" tIns="182880" bIns="0" anchor="t" anchorCtr="0"/>
          <a:lstStyle>
            <a:lvl1pPr algn="l">
              <a:defRPr sz="1400"/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10" name="Big Picture">
            <a:extLst>
              <a:ext uri="{FF2B5EF4-FFF2-40B4-BE49-F238E27FC236}">
                <a16:creationId xmlns:a16="http://schemas.microsoft.com/office/drawing/2014/main" id="{AE44827B-7742-2F8B-D9C6-7B7FBC77C0B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0" y="0"/>
            <a:ext cx="12192000" cy="6857999"/>
          </a:xfrm>
          <a:custGeom>
            <a:avLst/>
            <a:gdLst>
              <a:gd name="connsiteX0" fmla="*/ 12192000 w 12192000"/>
              <a:gd name="connsiteY0" fmla="*/ 4077080 h 6857999"/>
              <a:gd name="connsiteX1" fmla="*/ 12192000 w 12192000"/>
              <a:gd name="connsiteY1" fmla="*/ 6857999 h 6857999"/>
              <a:gd name="connsiteX2" fmla="*/ 9166860 w 12192000"/>
              <a:gd name="connsiteY2" fmla="*/ 6857999 h 6857999"/>
              <a:gd name="connsiteX3" fmla="*/ 9166860 w 12192000"/>
              <a:gd name="connsiteY3" fmla="*/ 5823584 h 6857999"/>
              <a:gd name="connsiteX4" fmla="*/ 10326878 w 12192000"/>
              <a:gd name="connsiteY4" fmla="*/ 0 h 6857999"/>
              <a:gd name="connsiteX5" fmla="*/ 10505820 w 12192000"/>
              <a:gd name="connsiteY5" fmla="*/ 0 h 6857999"/>
              <a:gd name="connsiteX6" fmla="*/ 8591296 w 12192000"/>
              <a:gd name="connsiteY6" fmla="*/ 1105408 h 6857999"/>
              <a:gd name="connsiteX7" fmla="*/ 8591296 w 12192000"/>
              <a:gd name="connsiteY7" fmla="*/ 1955798 h 6857999"/>
              <a:gd name="connsiteX8" fmla="*/ 8844916 w 12192000"/>
              <a:gd name="connsiteY8" fmla="*/ 2102230 h 6857999"/>
              <a:gd name="connsiteX9" fmla="*/ 8844916 w 12192000"/>
              <a:gd name="connsiteY9" fmla="*/ 3496307 h 6857999"/>
              <a:gd name="connsiteX10" fmla="*/ 10535158 w 12192000"/>
              <a:gd name="connsiteY10" fmla="*/ 4472178 h 6857999"/>
              <a:gd name="connsiteX11" fmla="*/ 12192000 w 12192000"/>
              <a:gd name="connsiteY11" fmla="*/ 3515487 h 6857999"/>
              <a:gd name="connsiteX12" fmla="*/ 12192000 w 12192000"/>
              <a:gd name="connsiteY12" fmla="*/ 3618865 h 6857999"/>
              <a:gd name="connsiteX13" fmla="*/ 10535158 w 12192000"/>
              <a:gd name="connsiteY13" fmla="*/ 4575429 h 6857999"/>
              <a:gd name="connsiteX14" fmla="*/ 8844916 w 12192000"/>
              <a:gd name="connsiteY14" fmla="*/ 3599501 h 6857999"/>
              <a:gd name="connsiteX15" fmla="*/ 8844916 w 12192000"/>
              <a:gd name="connsiteY15" fmla="*/ 3599560 h 6857999"/>
              <a:gd name="connsiteX16" fmla="*/ 8844916 w 12192000"/>
              <a:gd name="connsiteY16" fmla="*/ 5564123 h 6857999"/>
              <a:gd name="connsiteX17" fmla="*/ 6603746 w 12192000"/>
              <a:gd name="connsiteY17" fmla="*/ 6857999 h 6857999"/>
              <a:gd name="connsiteX18" fmla="*/ 0 w 12192000"/>
              <a:gd name="connsiteY18" fmla="*/ 6857999 h 6857999"/>
              <a:gd name="connsiteX19" fmla="*/ 0 w 12192000"/>
              <a:gd name="connsiteY19" fmla="*/ 3746880 h 6857999"/>
              <a:gd name="connsiteX20" fmla="*/ 5846826 w 12192000"/>
              <a:gd name="connsiteY20" fmla="*/ 371220 h 6857999"/>
              <a:gd name="connsiteX21" fmla="*/ 8501888 w 12192000"/>
              <a:gd name="connsiteY21" fmla="*/ 1904176 h 6857999"/>
              <a:gd name="connsiteX22" fmla="*/ 8501888 w 12192000"/>
              <a:gd name="connsiteY22" fmla="*/ 1904110 h 6857999"/>
              <a:gd name="connsiteX23" fmla="*/ 8501888 w 12192000"/>
              <a:gd name="connsiteY23" fmla="*/ 105371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92000" h="6857999">
                <a:moveTo>
                  <a:pt x="12192000" y="4077080"/>
                </a:moveTo>
                <a:lnTo>
                  <a:pt x="12192000" y="6857999"/>
                </a:lnTo>
                <a:lnTo>
                  <a:pt x="9166860" y="6857999"/>
                </a:lnTo>
                <a:lnTo>
                  <a:pt x="9166860" y="5823584"/>
                </a:lnTo>
                <a:close/>
                <a:moveTo>
                  <a:pt x="10326878" y="0"/>
                </a:moveTo>
                <a:lnTo>
                  <a:pt x="10505820" y="0"/>
                </a:lnTo>
                <a:lnTo>
                  <a:pt x="8591296" y="1105408"/>
                </a:lnTo>
                <a:lnTo>
                  <a:pt x="8591296" y="1955798"/>
                </a:lnTo>
                <a:lnTo>
                  <a:pt x="8844916" y="2102230"/>
                </a:lnTo>
                <a:lnTo>
                  <a:pt x="8844916" y="3496307"/>
                </a:lnTo>
                <a:lnTo>
                  <a:pt x="10535158" y="4472178"/>
                </a:lnTo>
                <a:lnTo>
                  <a:pt x="12192000" y="3515487"/>
                </a:lnTo>
                <a:lnTo>
                  <a:pt x="12192000" y="3618865"/>
                </a:lnTo>
                <a:lnTo>
                  <a:pt x="10535158" y="4575429"/>
                </a:lnTo>
                <a:lnTo>
                  <a:pt x="8844916" y="3599501"/>
                </a:lnTo>
                <a:lnTo>
                  <a:pt x="8844916" y="3599560"/>
                </a:lnTo>
                <a:lnTo>
                  <a:pt x="8844916" y="5564123"/>
                </a:lnTo>
                <a:lnTo>
                  <a:pt x="6603746" y="6857999"/>
                </a:lnTo>
                <a:lnTo>
                  <a:pt x="0" y="6857999"/>
                </a:lnTo>
                <a:lnTo>
                  <a:pt x="0" y="3746880"/>
                </a:lnTo>
                <a:lnTo>
                  <a:pt x="5846826" y="371220"/>
                </a:lnTo>
                <a:lnTo>
                  <a:pt x="8501888" y="1904176"/>
                </a:lnTo>
                <a:lnTo>
                  <a:pt x="8501888" y="1904110"/>
                </a:lnTo>
                <a:lnTo>
                  <a:pt x="8501888" y="105371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4" name="Footer ">
            <a:extLst>
              <a:ext uri="{FF2B5EF4-FFF2-40B4-BE49-F238E27FC236}">
                <a16:creationId xmlns:a16="http://schemas.microsoft.com/office/drawing/2014/main" id="{8E67E650-74DB-FD49-ADBE-13652835C259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496888" y="6313794"/>
            <a:ext cx="3739862" cy="208926"/>
          </a:xfrm>
        </p:spPr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5629AD-D099-8B4D-AFE8-283B20583480}"/>
              </a:ext>
            </a:extLst>
          </p:cNvPr>
          <p:cNvSpPr txBox="1"/>
          <p:nvPr userDrawn="1"/>
        </p:nvSpPr>
        <p:spPr>
          <a:xfrm>
            <a:off x="14245389" y="837397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900"/>
              </a:spcBef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resenter name">
            <a:extLst>
              <a:ext uri="{FF2B5EF4-FFF2-40B4-BE49-F238E27FC236}">
                <a16:creationId xmlns:a16="http://schemas.microsoft.com/office/drawing/2014/main" id="{562F549A-5778-9A41-9C66-5AD79D1C57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9295" y="5674066"/>
            <a:ext cx="7169136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presenter name and title</a:t>
            </a:r>
          </a:p>
        </p:txBody>
      </p:sp>
      <p:sp>
        <p:nvSpPr>
          <p:cNvPr id="9" name="Subtitle">
            <a:extLst>
              <a:ext uri="{FF2B5EF4-FFF2-40B4-BE49-F238E27FC236}">
                <a16:creationId xmlns:a16="http://schemas.microsoft.com/office/drawing/2014/main" id="{F8634877-7302-E961-CB24-70F63E4E943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97903" y="5200949"/>
            <a:ext cx="7169136" cy="3349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13" name="Title ">
            <a:extLst>
              <a:ext uri="{FF2B5EF4-FFF2-40B4-BE49-F238E27FC236}">
                <a16:creationId xmlns:a16="http://schemas.microsoft.com/office/drawing/2014/main" id="{2EE356C4-0C36-B449-B851-E8B542A14A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887" y="3562294"/>
            <a:ext cx="7181169" cy="1638655"/>
          </a:xfrm>
        </p:spPr>
        <p:txBody>
          <a:bodyPr anchor="b" anchorCtr="0"/>
          <a:lstStyle>
            <a:lvl1pPr algn="l">
              <a:defRPr sz="4000" cap="all" spc="0" baseline="0">
                <a:solidFill>
                  <a:schemeClr val="accent1"/>
                </a:solidFill>
              </a:defRPr>
            </a:lvl1pPr>
          </a:lstStyle>
          <a:p>
            <a:br>
              <a:rPr lang="en-US"/>
            </a:br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20900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hoto 1 Eyebrow">
    <p:bg>
      <p:bgPr>
        <a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676BC937-0BAB-DD43-A6A5-699AA809991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lIns="182880" tIns="182880" bIns="0" anchor="t" anchorCtr="0"/>
          <a:lstStyle>
            <a:lvl1pPr algn="l">
              <a:defRPr sz="1400"/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9" name="Big Picture">
            <a:extLst>
              <a:ext uri="{FF2B5EF4-FFF2-40B4-BE49-F238E27FC236}">
                <a16:creationId xmlns:a16="http://schemas.microsoft.com/office/drawing/2014/main" id="{C2CA240B-F73B-586B-091F-294673109C8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0" y="0"/>
            <a:ext cx="12192000" cy="6857999"/>
          </a:xfrm>
          <a:custGeom>
            <a:avLst/>
            <a:gdLst>
              <a:gd name="connsiteX0" fmla="*/ 12192000 w 12192000"/>
              <a:gd name="connsiteY0" fmla="*/ 4077080 h 6857999"/>
              <a:gd name="connsiteX1" fmla="*/ 12192000 w 12192000"/>
              <a:gd name="connsiteY1" fmla="*/ 6857999 h 6857999"/>
              <a:gd name="connsiteX2" fmla="*/ 9166860 w 12192000"/>
              <a:gd name="connsiteY2" fmla="*/ 6857999 h 6857999"/>
              <a:gd name="connsiteX3" fmla="*/ 9166860 w 12192000"/>
              <a:gd name="connsiteY3" fmla="*/ 5823584 h 6857999"/>
              <a:gd name="connsiteX4" fmla="*/ 10326878 w 12192000"/>
              <a:gd name="connsiteY4" fmla="*/ 0 h 6857999"/>
              <a:gd name="connsiteX5" fmla="*/ 10505820 w 12192000"/>
              <a:gd name="connsiteY5" fmla="*/ 0 h 6857999"/>
              <a:gd name="connsiteX6" fmla="*/ 8591296 w 12192000"/>
              <a:gd name="connsiteY6" fmla="*/ 1105408 h 6857999"/>
              <a:gd name="connsiteX7" fmla="*/ 8591296 w 12192000"/>
              <a:gd name="connsiteY7" fmla="*/ 1955798 h 6857999"/>
              <a:gd name="connsiteX8" fmla="*/ 8844916 w 12192000"/>
              <a:gd name="connsiteY8" fmla="*/ 2102230 h 6857999"/>
              <a:gd name="connsiteX9" fmla="*/ 8844916 w 12192000"/>
              <a:gd name="connsiteY9" fmla="*/ 3496307 h 6857999"/>
              <a:gd name="connsiteX10" fmla="*/ 10535158 w 12192000"/>
              <a:gd name="connsiteY10" fmla="*/ 4472178 h 6857999"/>
              <a:gd name="connsiteX11" fmla="*/ 12192000 w 12192000"/>
              <a:gd name="connsiteY11" fmla="*/ 3515487 h 6857999"/>
              <a:gd name="connsiteX12" fmla="*/ 12192000 w 12192000"/>
              <a:gd name="connsiteY12" fmla="*/ 3618865 h 6857999"/>
              <a:gd name="connsiteX13" fmla="*/ 10535158 w 12192000"/>
              <a:gd name="connsiteY13" fmla="*/ 4575429 h 6857999"/>
              <a:gd name="connsiteX14" fmla="*/ 8844916 w 12192000"/>
              <a:gd name="connsiteY14" fmla="*/ 3599501 h 6857999"/>
              <a:gd name="connsiteX15" fmla="*/ 8844916 w 12192000"/>
              <a:gd name="connsiteY15" fmla="*/ 3599560 h 6857999"/>
              <a:gd name="connsiteX16" fmla="*/ 8844916 w 12192000"/>
              <a:gd name="connsiteY16" fmla="*/ 5564123 h 6857999"/>
              <a:gd name="connsiteX17" fmla="*/ 6603746 w 12192000"/>
              <a:gd name="connsiteY17" fmla="*/ 6857999 h 6857999"/>
              <a:gd name="connsiteX18" fmla="*/ 0 w 12192000"/>
              <a:gd name="connsiteY18" fmla="*/ 6857999 h 6857999"/>
              <a:gd name="connsiteX19" fmla="*/ 0 w 12192000"/>
              <a:gd name="connsiteY19" fmla="*/ 3746880 h 6857999"/>
              <a:gd name="connsiteX20" fmla="*/ 5846826 w 12192000"/>
              <a:gd name="connsiteY20" fmla="*/ 371220 h 6857999"/>
              <a:gd name="connsiteX21" fmla="*/ 8501888 w 12192000"/>
              <a:gd name="connsiteY21" fmla="*/ 1904176 h 6857999"/>
              <a:gd name="connsiteX22" fmla="*/ 8501888 w 12192000"/>
              <a:gd name="connsiteY22" fmla="*/ 1904110 h 6857999"/>
              <a:gd name="connsiteX23" fmla="*/ 8501888 w 12192000"/>
              <a:gd name="connsiteY23" fmla="*/ 105371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92000" h="6857999">
                <a:moveTo>
                  <a:pt x="12192000" y="4077080"/>
                </a:moveTo>
                <a:lnTo>
                  <a:pt x="12192000" y="6857999"/>
                </a:lnTo>
                <a:lnTo>
                  <a:pt x="9166860" y="6857999"/>
                </a:lnTo>
                <a:lnTo>
                  <a:pt x="9166860" y="5823584"/>
                </a:lnTo>
                <a:close/>
                <a:moveTo>
                  <a:pt x="10326878" y="0"/>
                </a:moveTo>
                <a:lnTo>
                  <a:pt x="10505820" y="0"/>
                </a:lnTo>
                <a:lnTo>
                  <a:pt x="8591296" y="1105408"/>
                </a:lnTo>
                <a:lnTo>
                  <a:pt x="8591296" y="1955798"/>
                </a:lnTo>
                <a:lnTo>
                  <a:pt x="8844916" y="2102230"/>
                </a:lnTo>
                <a:lnTo>
                  <a:pt x="8844916" y="3496307"/>
                </a:lnTo>
                <a:lnTo>
                  <a:pt x="10535158" y="4472178"/>
                </a:lnTo>
                <a:lnTo>
                  <a:pt x="12192000" y="3515487"/>
                </a:lnTo>
                <a:lnTo>
                  <a:pt x="12192000" y="3618865"/>
                </a:lnTo>
                <a:lnTo>
                  <a:pt x="10535158" y="4575429"/>
                </a:lnTo>
                <a:lnTo>
                  <a:pt x="8844916" y="3599501"/>
                </a:lnTo>
                <a:lnTo>
                  <a:pt x="8844916" y="3599560"/>
                </a:lnTo>
                <a:lnTo>
                  <a:pt x="8844916" y="5564123"/>
                </a:lnTo>
                <a:lnTo>
                  <a:pt x="6603746" y="6857999"/>
                </a:lnTo>
                <a:lnTo>
                  <a:pt x="0" y="6857999"/>
                </a:lnTo>
                <a:lnTo>
                  <a:pt x="0" y="3746880"/>
                </a:lnTo>
                <a:lnTo>
                  <a:pt x="5846826" y="371220"/>
                </a:lnTo>
                <a:lnTo>
                  <a:pt x="8501888" y="1904176"/>
                </a:lnTo>
                <a:lnTo>
                  <a:pt x="8501888" y="1904110"/>
                </a:lnTo>
                <a:lnTo>
                  <a:pt x="8501888" y="105371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4" name="Footer Placeholder 153">
            <a:extLst>
              <a:ext uri="{FF2B5EF4-FFF2-40B4-BE49-F238E27FC236}">
                <a16:creationId xmlns:a16="http://schemas.microsoft.com/office/drawing/2014/main" id="{8E67E650-74DB-FD49-ADBE-13652835C259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496888" y="6313794"/>
            <a:ext cx="3739862" cy="208926"/>
          </a:xfrm>
        </p:spPr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5629AD-D099-8B4D-AFE8-283B20583480}"/>
              </a:ext>
            </a:extLst>
          </p:cNvPr>
          <p:cNvSpPr txBox="1"/>
          <p:nvPr userDrawn="1"/>
        </p:nvSpPr>
        <p:spPr>
          <a:xfrm>
            <a:off x="14245389" y="837397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900"/>
              </a:spcBef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resenter Name">
            <a:extLst>
              <a:ext uri="{FF2B5EF4-FFF2-40B4-BE49-F238E27FC236}">
                <a16:creationId xmlns:a16="http://schemas.microsoft.com/office/drawing/2014/main" id="{065C3C6E-A1AF-9550-BEBC-28F1ECF9AEB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96888" y="5670514"/>
            <a:ext cx="7194762" cy="34947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presenter name and title</a:t>
            </a: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2EE356C4-0C36-B449-B851-E8B542A14A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7806" y="4231775"/>
            <a:ext cx="7194763" cy="1438738"/>
          </a:xfrm>
        </p:spPr>
        <p:txBody>
          <a:bodyPr anchor="t" anchorCtr="0"/>
          <a:lstStyle>
            <a:lvl1pPr algn="l">
              <a:defRPr sz="4000" cap="all" spc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TEXT</a:t>
            </a:r>
            <a:br>
              <a:rPr lang="en-US"/>
            </a:br>
            <a:endParaRPr lang="en-US"/>
          </a:p>
        </p:txBody>
      </p:sp>
      <p:sp>
        <p:nvSpPr>
          <p:cNvPr id="14" name="Eyebrow Text">
            <a:extLst>
              <a:ext uri="{FF2B5EF4-FFF2-40B4-BE49-F238E27FC236}">
                <a16:creationId xmlns:a16="http://schemas.microsoft.com/office/drawing/2014/main" id="{562F549A-5778-9A41-9C66-5AD79D1C57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919" y="3777976"/>
            <a:ext cx="7183649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05744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hoto 2">
    <p:bg>
      <p:bgPr>
        <a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AS Logo">
            <a:extLst>
              <a:ext uri="{FF2B5EF4-FFF2-40B4-BE49-F238E27FC236}">
                <a16:creationId xmlns:a16="http://schemas.microsoft.com/office/drawing/2014/main" id="{676BC937-0BAB-DD43-A6A5-699AA809991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lIns="182880" tIns="182880" bIns="0" anchor="t" anchorCtr="0"/>
          <a:lstStyle>
            <a:lvl1pPr algn="l">
              <a:defRPr sz="1400"/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0FDC35E-1C38-4A4E-3B78-9D6F73AB952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0" y="0"/>
            <a:ext cx="12192000" cy="6857999"/>
          </a:xfrm>
          <a:custGeom>
            <a:avLst/>
            <a:gdLst>
              <a:gd name="connsiteX0" fmla="*/ 12192000 w 12192000"/>
              <a:gd name="connsiteY0" fmla="*/ 4077080 h 6857999"/>
              <a:gd name="connsiteX1" fmla="*/ 12192000 w 12192000"/>
              <a:gd name="connsiteY1" fmla="*/ 6857999 h 6857999"/>
              <a:gd name="connsiteX2" fmla="*/ 9166860 w 12192000"/>
              <a:gd name="connsiteY2" fmla="*/ 6857999 h 6857999"/>
              <a:gd name="connsiteX3" fmla="*/ 9166860 w 12192000"/>
              <a:gd name="connsiteY3" fmla="*/ 5823584 h 6857999"/>
              <a:gd name="connsiteX4" fmla="*/ 10326878 w 12192000"/>
              <a:gd name="connsiteY4" fmla="*/ 0 h 6857999"/>
              <a:gd name="connsiteX5" fmla="*/ 10505820 w 12192000"/>
              <a:gd name="connsiteY5" fmla="*/ 0 h 6857999"/>
              <a:gd name="connsiteX6" fmla="*/ 8591296 w 12192000"/>
              <a:gd name="connsiteY6" fmla="*/ 1105408 h 6857999"/>
              <a:gd name="connsiteX7" fmla="*/ 8591296 w 12192000"/>
              <a:gd name="connsiteY7" fmla="*/ 1955798 h 6857999"/>
              <a:gd name="connsiteX8" fmla="*/ 8844916 w 12192000"/>
              <a:gd name="connsiteY8" fmla="*/ 2102230 h 6857999"/>
              <a:gd name="connsiteX9" fmla="*/ 8844916 w 12192000"/>
              <a:gd name="connsiteY9" fmla="*/ 3496307 h 6857999"/>
              <a:gd name="connsiteX10" fmla="*/ 10535158 w 12192000"/>
              <a:gd name="connsiteY10" fmla="*/ 4472178 h 6857999"/>
              <a:gd name="connsiteX11" fmla="*/ 12192000 w 12192000"/>
              <a:gd name="connsiteY11" fmla="*/ 3515487 h 6857999"/>
              <a:gd name="connsiteX12" fmla="*/ 12192000 w 12192000"/>
              <a:gd name="connsiteY12" fmla="*/ 3618865 h 6857999"/>
              <a:gd name="connsiteX13" fmla="*/ 10535158 w 12192000"/>
              <a:gd name="connsiteY13" fmla="*/ 4575429 h 6857999"/>
              <a:gd name="connsiteX14" fmla="*/ 8844916 w 12192000"/>
              <a:gd name="connsiteY14" fmla="*/ 3599501 h 6857999"/>
              <a:gd name="connsiteX15" fmla="*/ 8844916 w 12192000"/>
              <a:gd name="connsiteY15" fmla="*/ 3599560 h 6857999"/>
              <a:gd name="connsiteX16" fmla="*/ 8844916 w 12192000"/>
              <a:gd name="connsiteY16" fmla="*/ 5564123 h 6857999"/>
              <a:gd name="connsiteX17" fmla="*/ 6603746 w 12192000"/>
              <a:gd name="connsiteY17" fmla="*/ 6857999 h 6857999"/>
              <a:gd name="connsiteX18" fmla="*/ 0 w 12192000"/>
              <a:gd name="connsiteY18" fmla="*/ 6857999 h 6857999"/>
              <a:gd name="connsiteX19" fmla="*/ 0 w 12192000"/>
              <a:gd name="connsiteY19" fmla="*/ 3746880 h 6857999"/>
              <a:gd name="connsiteX20" fmla="*/ 5846826 w 12192000"/>
              <a:gd name="connsiteY20" fmla="*/ 371220 h 6857999"/>
              <a:gd name="connsiteX21" fmla="*/ 8501888 w 12192000"/>
              <a:gd name="connsiteY21" fmla="*/ 1904176 h 6857999"/>
              <a:gd name="connsiteX22" fmla="*/ 8501888 w 12192000"/>
              <a:gd name="connsiteY22" fmla="*/ 1904110 h 6857999"/>
              <a:gd name="connsiteX23" fmla="*/ 8501888 w 12192000"/>
              <a:gd name="connsiteY23" fmla="*/ 105371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92000" h="6857999">
                <a:moveTo>
                  <a:pt x="12192000" y="4077080"/>
                </a:moveTo>
                <a:lnTo>
                  <a:pt x="12192000" y="6857999"/>
                </a:lnTo>
                <a:lnTo>
                  <a:pt x="9166860" y="6857999"/>
                </a:lnTo>
                <a:lnTo>
                  <a:pt x="9166860" y="5823584"/>
                </a:lnTo>
                <a:close/>
                <a:moveTo>
                  <a:pt x="10326878" y="0"/>
                </a:moveTo>
                <a:lnTo>
                  <a:pt x="10505820" y="0"/>
                </a:lnTo>
                <a:lnTo>
                  <a:pt x="8591296" y="1105408"/>
                </a:lnTo>
                <a:lnTo>
                  <a:pt x="8591296" y="1955798"/>
                </a:lnTo>
                <a:lnTo>
                  <a:pt x="8844916" y="2102230"/>
                </a:lnTo>
                <a:lnTo>
                  <a:pt x="8844916" y="3496307"/>
                </a:lnTo>
                <a:lnTo>
                  <a:pt x="10535158" y="4472178"/>
                </a:lnTo>
                <a:lnTo>
                  <a:pt x="12192000" y="3515487"/>
                </a:lnTo>
                <a:lnTo>
                  <a:pt x="12192000" y="3618865"/>
                </a:lnTo>
                <a:lnTo>
                  <a:pt x="10535158" y="4575429"/>
                </a:lnTo>
                <a:lnTo>
                  <a:pt x="8844916" y="3599501"/>
                </a:lnTo>
                <a:lnTo>
                  <a:pt x="8844916" y="3599560"/>
                </a:lnTo>
                <a:lnTo>
                  <a:pt x="8844916" y="5564123"/>
                </a:lnTo>
                <a:lnTo>
                  <a:pt x="6603746" y="6857999"/>
                </a:lnTo>
                <a:lnTo>
                  <a:pt x="0" y="6857999"/>
                </a:lnTo>
                <a:lnTo>
                  <a:pt x="0" y="3746880"/>
                </a:lnTo>
                <a:lnTo>
                  <a:pt x="5846826" y="371220"/>
                </a:lnTo>
                <a:lnTo>
                  <a:pt x="8501888" y="1904176"/>
                </a:lnTo>
                <a:lnTo>
                  <a:pt x="8501888" y="1904110"/>
                </a:lnTo>
                <a:lnTo>
                  <a:pt x="8501888" y="105371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5629AD-D099-8B4D-AFE8-283B20583480}"/>
              </a:ext>
            </a:extLst>
          </p:cNvPr>
          <p:cNvSpPr txBox="1"/>
          <p:nvPr userDrawn="1"/>
        </p:nvSpPr>
        <p:spPr>
          <a:xfrm>
            <a:off x="14245389" y="837397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900"/>
              </a:spcBef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Footer ">
            <a:extLst>
              <a:ext uri="{FF2B5EF4-FFF2-40B4-BE49-F238E27FC236}">
                <a16:creationId xmlns:a16="http://schemas.microsoft.com/office/drawing/2014/main" id="{8E67E650-74DB-FD49-ADBE-13652835C259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496888" y="6313794"/>
            <a:ext cx="3739862" cy="208926"/>
          </a:xfrm>
        </p:spPr>
        <p:txBody>
          <a:bodyPr/>
          <a:lstStyle>
            <a:lvl1pPr>
              <a:defRPr>
                <a:solidFill>
                  <a:schemeClr val="bg1">
                    <a:alpha val="50166"/>
                  </a:schemeClr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14" name="Presenter name">
            <a:extLst>
              <a:ext uri="{FF2B5EF4-FFF2-40B4-BE49-F238E27FC236}">
                <a16:creationId xmlns:a16="http://schemas.microsoft.com/office/drawing/2014/main" id="{562F549A-5778-9A41-9C66-5AD79D1C57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920" y="5674066"/>
            <a:ext cx="7183650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presenter name and title</a:t>
            </a:r>
          </a:p>
        </p:txBody>
      </p:sp>
      <p:sp>
        <p:nvSpPr>
          <p:cNvPr id="3" name="Subtitle 1">
            <a:extLst>
              <a:ext uri="{FF2B5EF4-FFF2-40B4-BE49-F238E27FC236}">
                <a16:creationId xmlns:a16="http://schemas.microsoft.com/office/drawing/2014/main" id="{EB831AF3-8814-1726-628D-99B6739DC97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6513" y="5204220"/>
            <a:ext cx="7183650" cy="32067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EE356C4-0C36-B449-B851-E8B542A14A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888" y="3646583"/>
            <a:ext cx="7195682" cy="1543727"/>
          </a:xfrm>
        </p:spPr>
        <p:txBody>
          <a:bodyPr anchor="b" anchorCtr="0"/>
          <a:lstStyle>
            <a:lvl1pPr algn="l">
              <a:defRPr sz="400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82461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hoto 2 Eyebrow">
    <p:bg>
      <p:bgPr>
        <a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676BC937-0BAB-DD43-A6A5-699AA809991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lIns="182880" tIns="182880" bIns="0" anchor="t" anchorCtr="0"/>
          <a:lstStyle>
            <a:lvl1pPr algn="l">
              <a:defRPr sz="1400"/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11" name="CAS Logo">
            <a:extLst>
              <a:ext uri="{FF2B5EF4-FFF2-40B4-BE49-F238E27FC236}">
                <a16:creationId xmlns:a16="http://schemas.microsoft.com/office/drawing/2014/main" id="{52830779-3211-C01E-4451-3503DA6858A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0" y="0"/>
            <a:ext cx="12192000" cy="6857999"/>
          </a:xfrm>
          <a:custGeom>
            <a:avLst/>
            <a:gdLst>
              <a:gd name="connsiteX0" fmla="*/ 12192000 w 12192000"/>
              <a:gd name="connsiteY0" fmla="*/ 4077080 h 6857999"/>
              <a:gd name="connsiteX1" fmla="*/ 12192000 w 12192000"/>
              <a:gd name="connsiteY1" fmla="*/ 6857999 h 6857999"/>
              <a:gd name="connsiteX2" fmla="*/ 9166860 w 12192000"/>
              <a:gd name="connsiteY2" fmla="*/ 6857999 h 6857999"/>
              <a:gd name="connsiteX3" fmla="*/ 9166860 w 12192000"/>
              <a:gd name="connsiteY3" fmla="*/ 5823584 h 6857999"/>
              <a:gd name="connsiteX4" fmla="*/ 10326878 w 12192000"/>
              <a:gd name="connsiteY4" fmla="*/ 0 h 6857999"/>
              <a:gd name="connsiteX5" fmla="*/ 10505820 w 12192000"/>
              <a:gd name="connsiteY5" fmla="*/ 0 h 6857999"/>
              <a:gd name="connsiteX6" fmla="*/ 8591296 w 12192000"/>
              <a:gd name="connsiteY6" fmla="*/ 1105408 h 6857999"/>
              <a:gd name="connsiteX7" fmla="*/ 8591296 w 12192000"/>
              <a:gd name="connsiteY7" fmla="*/ 1955798 h 6857999"/>
              <a:gd name="connsiteX8" fmla="*/ 8844916 w 12192000"/>
              <a:gd name="connsiteY8" fmla="*/ 2102230 h 6857999"/>
              <a:gd name="connsiteX9" fmla="*/ 8844916 w 12192000"/>
              <a:gd name="connsiteY9" fmla="*/ 3496307 h 6857999"/>
              <a:gd name="connsiteX10" fmla="*/ 10535158 w 12192000"/>
              <a:gd name="connsiteY10" fmla="*/ 4472178 h 6857999"/>
              <a:gd name="connsiteX11" fmla="*/ 12192000 w 12192000"/>
              <a:gd name="connsiteY11" fmla="*/ 3515487 h 6857999"/>
              <a:gd name="connsiteX12" fmla="*/ 12192000 w 12192000"/>
              <a:gd name="connsiteY12" fmla="*/ 3618865 h 6857999"/>
              <a:gd name="connsiteX13" fmla="*/ 10535158 w 12192000"/>
              <a:gd name="connsiteY13" fmla="*/ 4575429 h 6857999"/>
              <a:gd name="connsiteX14" fmla="*/ 8844916 w 12192000"/>
              <a:gd name="connsiteY14" fmla="*/ 3599501 h 6857999"/>
              <a:gd name="connsiteX15" fmla="*/ 8844916 w 12192000"/>
              <a:gd name="connsiteY15" fmla="*/ 3599560 h 6857999"/>
              <a:gd name="connsiteX16" fmla="*/ 8844916 w 12192000"/>
              <a:gd name="connsiteY16" fmla="*/ 5564123 h 6857999"/>
              <a:gd name="connsiteX17" fmla="*/ 6603746 w 12192000"/>
              <a:gd name="connsiteY17" fmla="*/ 6857999 h 6857999"/>
              <a:gd name="connsiteX18" fmla="*/ 0 w 12192000"/>
              <a:gd name="connsiteY18" fmla="*/ 6857999 h 6857999"/>
              <a:gd name="connsiteX19" fmla="*/ 0 w 12192000"/>
              <a:gd name="connsiteY19" fmla="*/ 3746880 h 6857999"/>
              <a:gd name="connsiteX20" fmla="*/ 5846826 w 12192000"/>
              <a:gd name="connsiteY20" fmla="*/ 371220 h 6857999"/>
              <a:gd name="connsiteX21" fmla="*/ 8501888 w 12192000"/>
              <a:gd name="connsiteY21" fmla="*/ 1904176 h 6857999"/>
              <a:gd name="connsiteX22" fmla="*/ 8501888 w 12192000"/>
              <a:gd name="connsiteY22" fmla="*/ 1904110 h 6857999"/>
              <a:gd name="connsiteX23" fmla="*/ 8501888 w 12192000"/>
              <a:gd name="connsiteY23" fmla="*/ 105371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92000" h="6857999">
                <a:moveTo>
                  <a:pt x="12192000" y="4077080"/>
                </a:moveTo>
                <a:lnTo>
                  <a:pt x="12192000" y="6857999"/>
                </a:lnTo>
                <a:lnTo>
                  <a:pt x="9166860" y="6857999"/>
                </a:lnTo>
                <a:lnTo>
                  <a:pt x="9166860" y="5823584"/>
                </a:lnTo>
                <a:close/>
                <a:moveTo>
                  <a:pt x="10326878" y="0"/>
                </a:moveTo>
                <a:lnTo>
                  <a:pt x="10505820" y="0"/>
                </a:lnTo>
                <a:lnTo>
                  <a:pt x="8591296" y="1105408"/>
                </a:lnTo>
                <a:lnTo>
                  <a:pt x="8591296" y="1955798"/>
                </a:lnTo>
                <a:lnTo>
                  <a:pt x="8844916" y="2102230"/>
                </a:lnTo>
                <a:lnTo>
                  <a:pt x="8844916" y="3496307"/>
                </a:lnTo>
                <a:lnTo>
                  <a:pt x="10535158" y="4472178"/>
                </a:lnTo>
                <a:lnTo>
                  <a:pt x="12192000" y="3515487"/>
                </a:lnTo>
                <a:lnTo>
                  <a:pt x="12192000" y="3618865"/>
                </a:lnTo>
                <a:lnTo>
                  <a:pt x="10535158" y="4575429"/>
                </a:lnTo>
                <a:lnTo>
                  <a:pt x="8844916" y="3599501"/>
                </a:lnTo>
                <a:lnTo>
                  <a:pt x="8844916" y="3599560"/>
                </a:lnTo>
                <a:lnTo>
                  <a:pt x="8844916" y="5564123"/>
                </a:lnTo>
                <a:lnTo>
                  <a:pt x="6603746" y="6857999"/>
                </a:lnTo>
                <a:lnTo>
                  <a:pt x="0" y="6857999"/>
                </a:lnTo>
                <a:lnTo>
                  <a:pt x="0" y="3746880"/>
                </a:lnTo>
                <a:lnTo>
                  <a:pt x="5846826" y="371220"/>
                </a:lnTo>
                <a:lnTo>
                  <a:pt x="8501888" y="1904176"/>
                </a:lnTo>
                <a:lnTo>
                  <a:pt x="8501888" y="1904110"/>
                </a:lnTo>
                <a:lnTo>
                  <a:pt x="8501888" y="105371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5629AD-D099-8B4D-AFE8-283B20583480}"/>
              </a:ext>
            </a:extLst>
          </p:cNvPr>
          <p:cNvSpPr txBox="1"/>
          <p:nvPr userDrawn="1"/>
        </p:nvSpPr>
        <p:spPr>
          <a:xfrm>
            <a:off x="14245389" y="837397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900"/>
              </a:spcBef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Footer ">
            <a:extLst>
              <a:ext uri="{FF2B5EF4-FFF2-40B4-BE49-F238E27FC236}">
                <a16:creationId xmlns:a16="http://schemas.microsoft.com/office/drawing/2014/main" id="{8E67E650-74DB-FD49-ADBE-13652835C259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496888" y="6313794"/>
            <a:ext cx="3739862" cy="208926"/>
          </a:xfrm>
        </p:spPr>
        <p:txBody>
          <a:bodyPr/>
          <a:lstStyle>
            <a:lvl1pPr>
              <a:defRPr>
                <a:solidFill>
                  <a:schemeClr val="bg1">
                    <a:alpha val="50166"/>
                  </a:schemeClr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1D6537FB-FBCE-A383-7FD6-C235516C59E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7521" y="5670514"/>
            <a:ext cx="7194762" cy="34947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presenter name and 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6D8805B-80C1-8B92-A378-CEEA5E7CEBA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7806" y="4231774"/>
            <a:ext cx="7194763" cy="1438739"/>
          </a:xfrm>
        </p:spPr>
        <p:txBody>
          <a:bodyPr anchor="t" anchorCtr="0"/>
          <a:lstStyle>
            <a:lvl1pPr algn="l">
              <a:defRPr sz="400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9" name="Eyebrow">
            <a:extLst>
              <a:ext uri="{FF2B5EF4-FFF2-40B4-BE49-F238E27FC236}">
                <a16:creationId xmlns:a16="http://schemas.microsoft.com/office/drawing/2014/main" id="{6638FCDA-2D66-F636-9DFB-8286785BCA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919" y="3777976"/>
            <a:ext cx="7183649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21320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">
            <a:extLst>
              <a:ext uri="{FF2B5EF4-FFF2-40B4-BE49-F238E27FC236}">
                <a16:creationId xmlns:a16="http://schemas.microsoft.com/office/drawing/2014/main" id="{676BC937-0BAB-DD43-A6A5-699AA809991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lIns="182880" tIns="182880" bIns="0" anchor="t" anchorCtr="0"/>
          <a:lstStyle>
            <a:lvl1pPr algn="l">
              <a:defRPr sz="1400"/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8" name="CAS Logo">
            <a:extLst>
              <a:ext uri="{FF2B5EF4-FFF2-40B4-BE49-F238E27FC236}">
                <a16:creationId xmlns:a16="http://schemas.microsoft.com/office/drawing/2014/main" id="{8FB71D72-7C58-A7F4-7647-E4957F84DF0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0" y="0"/>
            <a:ext cx="12192000" cy="6857999"/>
          </a:xfrm>
          <a:custGeom>
            <a:avLst/>
            <a:gdLst>
              <a:gd name="connsiteX0" fmla="*/ 12192000 w 12192000"/>
              <a:gd name="connsiteY0" fmla="*/ 4077080 h 6857999"/>
              <a:gd name="connsiteX1" fmla="*/ 12192000 w 12192000"/>
              <a:gd name="connsiteY1" fmla="*/ 6857999 h 6857999"/>
              <a:gd name="connsiteX2" fmla="*/ 9166860 w 12192000"/>
              <a:gd name="connsiteY2" fmla="*/ 6857999 h 6857999"/>
              <a:gd name="connsiteX3" fmla="*/ 9166860 w 12192000"/>
              <a:gd name="connsiteY3" fmla="*/ 5823584 h 6857999"/>
              <a:gd name="connsiteX4" fmla="*/ 10326878 w 12192000"/>
              <a:gd name="connsiteY4" fmla="*/ 0 h 6857999"/>
              <a:gd name="connsiteX5" fmla="*/ 10505820 w 12192000"/>
              <a:gd name="connsiteY5" fmla="*/ 0 h 6857999"/>
              <a:gd name="connsiteX6" fmla="*/ 8591296 w 12192000"/>
              <a:gd name="connsiteY6" fmla="*/ 1105408 h 6857999"/>
              <a:gd name="connsiteX7" fmla="*/ 8591296 w 12192000"/>
              <a:gd name="connsiteY7" fmla="*/ 1955798 h 6857999"/>
              <a:gd name="connsiteX8" fmla="*/ 8844916 w 12192000"/>
              <a:gd name="connsiteY8" fmla="*/ 2102230 h 6857999"/>
              <a:gd name="connsiteX9" fmla="*/ 8844916 w 12192000"/>
              <a:gd name="connsiteY9" fmla="*/ 3496307 h 6857999"/>
              <a:gd name="connsiteX10" fmla="*/ 10535158 w 12192000"/>
              <a:gd name="connsiteY10" fmla="*/ 4472178 h 6857999"/>
              <a:gd name="connsiteX11" fmla="*/ 12192000 w 12192000"/>
              <a:gd name="connsiteY11" fmla="*/ 3515487 h 6857999"/>
              <a:gd name="connsiteX12" fmla="*/ 12192000 w 12192000"/>
              <a:gd name="connsiteY12" fmla="*/ 3618865 h 6857999"/>
              <a:gd name="connsiteX13" fmla="*/ 10535158 w 12192000"/>
              <a:gd name="connsiteY13" fmla="*/ 4575429 h 6857999"/>
              <a:gd name="connsiteX14" fmla="*/ 8844916 w 12192000"/>
              <a:gd name="connsiteY14" fmla="*/ 3599501 h 6857999"/>
              <a:gd name="connsiteX15" fmla="*/ 8844916 w 12192000"/>
              <a:gd name="connsiteY15" fmla="*/ 3599560 h 6857999"/>
              <a:gd name="connsiteX16" fmla="*/ 8844916 w 12192000"/>
              <a:gd name="connsiteY16" fmla="*/ 5564123 h 6857999"/>
              <a:gd name="connsiteX17" fmla="*/ 6603746 w 12192000"/>
              <a:gd name="connsiteY17" fmla="*/ 6857999 h 6857999"/>
              <a:gd name="connsiteX18" fmla="*/ 0 w 12192000"/>
              <a:gd name="connsiteY18" fmla="*/ 6857999 h 6857999"/>
              <a:gd name="connsiteX19" fmla="*/ 0 w 12192000"/>
              <a:gd name="connsiteY19" fmla="*/ 3746880 h 6857999"/>
              <a:gd name="connsiteX20" fmla="*/ 5846826 w 12192000"/>
              <a:gd name="connsiteY20" fmla="*/ 371220 h 6857999"/>
              <a:gd name="connsiteX21" fmla="*/ 8501888 w 12192000"/>
              <a:gd name="connsiteY21" fmla="*/ 1904176 h 6857999"/>
              <a:gd name="connsiteX22" fmla="*/ 8501888 w 12192000"/>
              <a:gd name="connsiteY22" fmla="*/ 1904110 h 6857999"/>
              <a:gd name="connsiteX23" fmla="*/ 8501888 w 12192000"/>
              <a:gd name="connsiteY23" fmla="*/ 105371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92000" h="6857999">
                <a:moveTo>
                  <a:pt x="12192000" y="4077080"/>
                </a:moveTo>
                <a:lnTo>
                  <a:pt x="12192000" y="6857999"/>
                </a:lnTo>
                <a:lnTo>
                  <a:pt x="9166860" y="6857999"/>
                </a:lnTo>
                <a:lnTo>
                  <a:pt x="9166860" y="5823584"/>
                </a:lnTo>
                <a:close/>
                <a:moveTo>
                  <a:pt x="10326878" y="0"/>
                </a:moveTo>
                <a:lnTo>
                  <a:pt x="10505820" y="0"/>
                </a:lnTo>
                <a:lnTo>
                  <a:pt x="8591296" y="1105408"/>
                </a:lnTo>
                <a:lnTo>
                  <a:pt x="8591296" y="1955798"/>
                </a:lnTo>
                <a:lnTo>
                  <a:pt x="8844916" y="2102230"/>
                </a:lnTo>
                <a:lnTo>
                  <a:pt x="8844916" y="3496307"/>
                </a:lnTo>
                <a:lnTo>
                  <a:pt x="10535158" y="4472178"/>
                </a:lnTo>
                <a:lnTo>
                  <a:pt x="12192000" y="3515487"/>
                </a:lnTo>
                <a:lnTo>
                  <a:pt x="12192000" y="3618865"/>
                </a:lnTo>
                <a:lnTo>
                  <a:pt x="10535158" y="4575429"/>
                </a:lnTo>
                <a:lnTo>
                  <a:pt x="8844916" y="3599501"/>
                </a:lnTo>
                <a:lnTo>
                  <a:pt x="8844916" y="3599560"/>
                </a:lnTo>
                <a:lnTo>
                  <a:pt x="8844916" y="5564123"/>
                </a:lnTo>
                <a:lnTo>
                  <a:pt x="6603746" y="6857999"/>
                </a:lnTo>
                <a:lnTo>
                  <a:pt x="0" y="6857999"/>
                </a:lnTo>
                <a:lnTo>
                  <a:pt x="0" y="3746880"/>
                </a:lnTo>
                <a:lnTo>
                  <a:pt x="5846826" y="371220"/>
                </a:lnTo>
                <a:lnTo>
                  <a:pt x="8501888" y="1904176"/>
                </a:lnTo>
                <a:lnTo>
                  <a:pt x="8501888" y="1904110"/>
                </a:lnTo>
                <a:lnTo>
                  <a:pt x="8501888" y="105371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54" name="Footer ">
            <a:extLst>
              <a:ext uri="{FF2B5EF4-FFF2-40B4-BE49-F238E27FC236}">
                <a16:creationId xmlns:a16="http://schemas.microsoft.com/office/drawing/2014/main" id="{8E67E650-74DB-FD49-ADBE-13652835C259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496888" y="6313794"/>
            <a:ext cx="3739862" cy="208926"/>
          </a:xfrm>
        </p:spPr>
        <p:txBody>
          <a:bodyPr/>
          <a:lstStyle>
            <a:lvl1pPr>
              <a:defRPr>
                <a:solidFill>
                  <a:schemeClr val="bg1">
                    <a:alpha val="50166"/>
                  </a:schemeClr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14" name="Presenter name">
            <a:extLst>
              <a:ext uri="{FF2B5EF4-FFF2-40B4-BE49-F238E27FC236}">
                <a16:creationId xmlns:a16="http://schemas.microsoft.com/office/drawing/2014/main" id="{562F549A-5778-9A41-9C66-5AD79D1C57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920" y="5674066"/>
            <a:ext cx="7183650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presenter name and title</a:t>
            </a:r>
          </a:p>
        </p:txBody>
      </p:sp>
      <p:sp>
        <p:nvSpPr>
          <p:cNvPr id="7" name="Subtitle 1">
            <a:extLst>
              <a:ext uri="{FF2B5EF4-FFF2-40B4-BE49-F238E27FC236}">
                <a16:creationId xmlns:a16="http://schemas.microsoft.com/office/drawing/2014/main" id="{2CCC56DB-9942-BA88-113F-9A890DFC0E4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6513" y="5209073"/>
            <a:ext cx="7195682" cy="32067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2EE356C4-0C36-B449-B851-E8B542A14A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888" y="3580482"/>
            <a:ext cx="7195682" cy="1610272"/>
          </a:xfrm>
        </p:spPr>
        <p:txBody>
          <a:bodyPr anchor="b" anchorCtr="0"/>
          <a:lstStyle>
            <a:lvl1pPr algn="l">
              <a:defRPr sz="400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10492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hoto 3 Eyeb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">
            <a:extLst>
              <a:ext uri="{FF2B5EF4-FFF2-40B4-BE49-F238E27FC236}">
                <a16:creationId xmlns:a16="http://schemas.microsoft.com/office/drawing/2014/main" id="{676BC937-0BAB-DD43-A6A5-699AA809991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lIns="182880" tIns="182880" bIns="0" anchor="t" anchorCtr="0"/>
          <a:lstStyle>
            <a:lvl1pPr algn="l">
              <a:defRPr sz="1400"/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9" name="CAS Logo">
            <a:extLst>
              <a:ext uri="{FF2B5EF4-FFF2-40B4-BE49-F238E27FC236}">
                <a16:creationId xmlns:a16="http://schemas.microsoft.com/office/drawing/2014/main" id="{782CACC7-6158-EE2A-F496-AB4E943A581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0" y="0"/>
            <a:ext cx="12192000" cy="6857999"/>
          </a:xfrm>
          <a:custGeom>
            <a:avLst/>
            <a:gdLst>
              <a:gd name="connsiteX0" fmla="*/ 12192000 w 12192000"/>
              <a:gd name="connsiteY0" fmla="*/ 4077080 h 6857999"/>
              <a:gd name="connsiteX1" fmla="*/ 12192000 w 12192000"/>
              <a:gd name="connsiteY1" fmla="*/ 6857999 h 6857999"/>
              <a:gd name="connsiteX2" fmla="*/ 9166860 w 12192000"/>
              <a:gd name="connsiteY2" fmla="*/ 6857999 h 6857999"/>
              <a:gd name="connsiteX3" fmla="*/ 9166860 w 12192000"/>
              <a:gd name="connsiteY3" fmla="*/ 5823584 h 6857999"/>
              <a:gd name="connsiteX4" fmla="*/ 10326878 w 12192000"/>
              <a:gd name="connsiteY4" fmla="*/ 0 h 6857999"/>
              <a:gd name="connsiteX5" fmla="*/ 10505820 w 12192000"/>
              <a:gd name="connsiteY5" fmla="*/ 0 h 6857999"/>
              <a:gd name="connsiteX6" fmla="*/ 8591296 w 12192000"/>
              <a:gd name="connsiteY6" fmla="*/ 1105408 h 6857999"/>
              <a:gd name="connsiteX7" fmla="*/ 8591296 w 12192000"/>
              <a:gd name="connsiteY7" fmla="*/ 1955798 h 6857999"/>
              <a:gd name="connsiteX8" fmla="*/ 8844916 w 12192000"/>
              <a:gd name="connsiteY8" fmla="*/ 2102230 h 6857999"/>
              <a:gd name="connsiteX9" fmla="*/ 8844916 w 12192000"/>
              <a:gd name="connsiteY9" fmla="*/ 3496307 h 6857999"/>
              <a:gd name="connsiteX10" fmla="*/ 10535158 w 12192000"/>
              <a:gd name="connsiteY10" fmla="*/ 4472178 h 6857999"/>
              <a:gd name="connsiteX11" fmla="*/ 12192000 w 12192000"/>
              <a:gd name="connsiteY11" fmla="*/ 3515487 h 6857999"/>
              <a:gd name="connsiteX12" fmla="*/ 12192000 w 12192000"/>
              <a:gd name="connsiteY12" fmla="*/ 3618865 h 6857999"/>
              <a:gd name="connsiteX13" fmla="*/ 10535158 w 12192000"/>
              <a:gd name="connsiteY13" fmla="*/ 4575429 h 6857999"/>
              <a:gd name="connsiteX14" fmla="*/ 8844916 w 12192000"/>
              <a:gd name="connsiteY14" fmla="*/ 3599501 h 6857999"/>
              <a:gd name="connsiteX15" fmla="*/ 8844916 w 12192000"/>
              <a:gd name="connsiteY15" fmla="*/ 3599560 h 6857999"/>
              <a:gd name="connsiteX16" fmla="*/ 8844916 w 12192000"/>
              <a:gd name="connsiteY16" fmla="*/ 5564123 h 6857999"/>
              <a:gd name="connsiteX17" fmla="*/ 6603746 w 12192000"/>
              <a:gd name="connsiteY17" fmla="*/ 6857999 h 6857999"/>
              <a:gd name="connsiteX18" fmla="*/ 0 w 12192000"/>
              <a:gd name="connsiteY18" fmla="*/ 6857999 h 6857999"/>
              <a:gd name="connsiteX19" fmla="*/ 0 w 12192000"/>
              <a:gd name="connsiteY19" fmla="*/ 3746880 h 6857999"/>
              <a:gd name="connsiteX20" fmla="*/ 5846826 w 12192000"/>
              <a:gd name="connsiteY20" fmla="*/ 371220 h 6857999"/>
              <a:gd name="connsiteX21" fmla="*/ 8501888 w 12192000"/>
              <a:gd name="connsiteY21" fmla="*/ 1904176 h 6857999"/>
              <a:gd name="connsiteX22" fmla="*/ 8501888 w 12192000"/>
              <a:gd name="connsiteY22" fmla="*/ 1904110 h 6857999"/>
              <a:gd name="connsiteX23" fmla="*/ 8501888 w 12192000"/>
              <a:gd name="connsiteY23" fmla="*/ 105371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92000" h="6857999">
                <a:moveTo>
                  <a:pt x="12192000" y="4077080"/>
                </a:moveTo>
                <a:lnTo>
                  <a:pt x="12192000" y="6857999"/>
                </a:lnTo>
                <a:lnTo>
                  <a:pt x="9166860" y="6857999"/>
                </a:lnTo>
                <a:lnTo>
                  <a:pt x="9166860" y="5823584"/>
                </a:lnTo>
                <a:close/>
                <a:moveTo>
                  <a:pt x="10326878" y="0"/>
                </a:moveTo>
                <a:lnTo>
                  <a:pt x="10505820" y="0"/>
                </a:lnTo>
                <a:lnTo>
                  <a:pt x="8591296" y="1105408"/>
                </a:lnTo>
                <a:lnTo>
                  <a:pt x="8591296" y="1955798"/>
                </a:lnTo>
                <a:lnTo>
                  <a:pt x="8844916" y="2102230"/>
                </a:lnTo>
                <a:lnTo>
                  <a:pt x="8844916" y="3496307"/>
                </a:lnTo>
                <a:lnTo>
                  <a:pt x="10535158" y="4472178"/>
                </a:lnTo>
                <a:lnTo>
                  <a:pt x="12192000" y="3515487"/>
                </a:lnTo>
                <a:lnTo>
                  <a:pt x="12192000" y="3618865"/>
                </a:lnTo>
                <a:lnTo>
                  <a:pt x="10535158" y="4575429"/>
                </a:lnTo>
                <a:lnTo>
                  <a:pt x="8844916" y="3599501"/>
                </a:lnTo>
                <a:lnTo>
                  <a:pt x="8844916" y="3599560"/>
                </a:lnTo>
                <a:lnTo>
                  <a:pt x="8844916" y="5564123"/>
                </a:lnTo>
                <a:lnTo>
                  <a:pt x="6603746" y="6857999"/>
                </a:lnTo>
                <a:lnTo>
                  <a:pt x="0" y="6857999"/>
                </a:lnTo>
                <a:lnTo>
                  <a:pt x="0" y="3746880"/>
                </a:lnTo>
                <a:lnTo>
                  <a:pt x="5846826" y="371220"/>
                </a:lnTo>
                <a:lnTo>
                  <a:pt x="8501888" y="1904176"/>
                </a:lnTo>
                <a:lnTo>
                  <a:pt x="8501888" y="1904110"/>
                </a:lnTo>
                <a:lnTo>
                  <a:pt x="8501888" y="105371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54" name="Footer ">
            <a:extLst>
              <a:ext uri="{FF2B5EF4-FFF2-40B4-BE49-F238E27FC236}">
                <a16:creationId xmlns:a16="http://schemas.microsoft.com/office/drawing/2014/main" id="{8E67E650-74DB-FD49-ADBE-13652835C259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496888" y="6313794"/>
            <a:ext cx="3739862" cy="208926"/>
          </a:xfrm>
        </p:spPr>
        <p:txBody>
          <a:bodyPr/>
          <a:lstStyle>
            <a:lvl1pPr>
              <a:defRPr>
                <a:solidFill>
                  <a:schemeClr val="bg1">
                    <a:alpha val="50166"/>
                  </a:schemeClr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ECA38301-F782-0710-AFB2-D7B1C18AF46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7521" y="5670514"/>
            <a:ext cx="7194762" cy="34947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presenter name and title</a:t>
            </a: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FC1ADCD4-562E-0B18-483F-7546C94375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7806" y="4231774"/>
            <a:ext cx="7194763" cy="1438739"/>
          </a:xfrm>
        </p:spPr>
        <p:txBody>
          <a:bodyPr anchor="t" anchorCtr="0"/>
          <a:lstStyle>
            <a:lvl1pPr algn="l">
              <a:defRPr sz="400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13" name="Eyebrow">
            <a:extLst>
              <a:ext uri="{FF2B5EF4-FFF2-40B4-BE49-F238E27FC236}">
                <a16:creationId xmlns:a16="http://schemas.microsoft.com/office/drawing/2014/main" id="{3E6EC760-8054-5713-F280-C05D115535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919" y="3777976"/>
            <a:ext cx="7183649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4875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Long">
    <p:bg>
      <p:bgPr>
        <a:gradFill>
          <a:gsLst>
            <a:gs pos="100000">
              <a:schemeClr val="accent1">
                <a:lumMod val="50000"/>
              </a:schemeClr>
            </a:gs>
            <a:gs pos="38000">
              <a:schemeClr val="accent4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Footer">
            <a:extLst>
              <a:ext uri="{FF2B5EF4-FFF2-40B4-BE49-F238E27FC236}">
                <a16:creationId xmlns:a16="http://schemas.microsoft.com/office/drawing/2014/main" id="{8E67E650-74DB-FD49-ADBE-13652835C259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496888" y="6313794"/>
            <a:ext cx="3739862" cy="208926"/>
          </a:xfrm>
        </p:spPr>
        <p:txBody>
          <a:bodyPr/>
          <a:lstStyle>
            <a:lvl1pPr>
              <a:defRPr>
                <a:solidFill>
                  <a:schemeClr val="bg1">
                    <a:alpha val="50166"/>
                  </a:schemeClr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83D88A-6E10-116F-8461-C59946E507B8}"/>
              </a:ext>
            </a:extLst>
          </p:cNvPr>
          <p:cNvGrpSpPr/>
          <p:nvPr userDrawn="1"/>
        </p:nvGrpSpPr>
        <p:grpSpPr>
          <a:xfrm>
            <a:off x="919911" y="-2803717"/>
            <a:ext cx="11272089" cy="7595516"/>
            <a:chOff x="919911" y="-2803717"/>
            <a:chExt cx="11272089" cy="7595516"/>
          </a:xfrm>
        </p:grpSpPr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2327C58-561F-D140-8806-1860B9E28A5A}"/>
                </a:ext>
              </a:extLst>
            </p:cNvPr>
            <p:cNvSpPr/>
            <p:nvPr userDrawn="1"/>
          </p:nvSpPr>
          <p:spPr>
            <a:xfrm rot="18000000" flipV="1">
              <a:off x="10159179" y="1154976"/>
              <a:ext cx="1740451" cy="1759938"/>
            </a:xfrm>
            <a:custGeom>
              <a:avLst/>
              <a:gdLst>
                <a:gd name="connsiteX0" fmla="*/ 1740451 w 1740451"/>
                <a:gd name="connsiteY0" fmla="*/ 1136044 h 1759938"/>
                <a:gd name="connsiteX1" fmla="*/ 1740451 w 1740451"/>
                <a:gd name="connsiteY1" fmla="*/ 501653 h 1759938"/>
                <a:gd name="connsiteX2" fmla="*/ 1622974 w 1740451"/>
                <a:gd name="connsiteY2" fmla="*/ 569225 h 1759938"/>
                <a:gd name="connsiteX3" fmla="*/ 1226710 w 1740451"/>
                <a:gd name="connsiteY3" fmla="*/ 340922 h 1759938"/>
                <a:gd name="connsiteX4" fmla="*/ 1226710 w 1740451"/>
                <a:gd name="connsiteY4" fmla="*/ 82661 h 1759938"/>
                <a:gd name="connsiteX5" fmla="*/ 1082933 w 1740451"/>
                <a:gd name="connsiteY5" fmla="*/ 0 h 1759938"/>
                <a:gd name="connsiteX6" fmla="*/ 0 w 1740451"/>
                <a:gd name="connsiteY6" fmla="*/ 623895 h 1759938"/>
                <a:gd name="connsiteX7" fmla="*/ 0 w 1740451"/>
                <a:gd name="connsiteY7" fmla="*/ 1381185 h 1759938"/>
                <a:gd name="connsiteX8" fmla="*/ 657299 w 1740451"/>
                <a:gd name="connsiteY8" fmla="*/ 1759939 h 1759938"/>
                <a:gd name="connsiteX9" fmla="*/ 1740451 w 1740451"/>
                <a:gd name="connsiteY9" fmla="*/ 1136044 h 175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40451" h="1759938">
                  <a:moveTo>
                    <a:pt x="1740451" y="1136044"/>
                  </a:moveTo>
                  <a:lnTo>
                    <a:pt x="1740451" y="501653"/>
                  </a:lnTo>
                  <a:lnTo>
                    <a:pt x="1622974" y="569225"/>
                  </a:lnTo>
                  <a:lnTo>
                    <a:pt x="1226710" y="340922"/>
                  </a:lnTo>
                  <a:lnTo>
                    <a:pt x="1226710" y="82661"/>
                  </a:lnTo>
                  <a:lnTo>
                    <a:pt x="1082933" y="0"/>
                  </a:lnTo>
                  <a:lnTo>
                    <a:pt x="0" y="623895"/>
                  </a:lnTo>
                  <a:lnTo>
                    <a:pt x="0" y="1381185"/>
                  </a:lnTo>
                  <a:lnTo>
                    <a:pt x="657299" y="1759939"/>
                  </a:lnTo>
                  <a:lnTo>
                    <a:pt x="1740451" y="1136044"/>
                  </a:lnTo>
                  <a:close/>
                </a:path>
              </a:pathLst>
            </a:custGeom>
            <a:solidFill>
              <a:schemeClr val="accent1"/>
            </a:solidFill>
            <a:ln w="219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5E4453A-6362-634D-1A25-835DF510F635}"/>
                </a:ext>
              </a:extLst>
            </p:cNvPr>
            <p:cNvSpPr/>
            <p:nvPr userDrawn="1"/>
          </p:nvSpPr>
          <p:spPr>
            <a:xfrm>
              <a:off x="10646714" y="1"/>
              <a:ext cx="935470" cy="909173"/>
            </a:xfrm>
            <a:custGeom>
              <a:avLst/>
              <a:gdLst>
                <a:gd name="connsiteX0" fmla="*/ 171481 w 935470"/>
                <a:gd name="connsiteY0" fmla="*/ 0 h 909173"/>
                <a:gd name="connsiteX1" fmla="*/ 765526 w 935470"/>
                <a:gd name="connsiteY1" fmla="*/ 0 h 909173"/>
                <a:gd name="connsiteX2" fmla="*/ 935470 w 935470"/>
                <a:gd name="connsiteY2" fmla="*/ 98117 h 909173"/>
                <a:gd name="connsiteX3" fmla="*/ 935092 w 935470"/>
                <a:gd name="connsiteY3" fmla="*/ 638476 h 909173"/>
                <a:gd name="connsiteX4" fmla="*/ 467207 w 935470"/>
                <a:gd name="connsiteY4" fmla="*/ 909173 h 909173"/>
                <a:gd name="connsiteX5" fmla="*/ 0 w 935470"/>
                <a:gd name="connsiteY5" fmla="*/ 639431 h 909173"/>
                <a:gd name="connsiteX6" fmla="*/ 489 w 935470"/>
                <a:gd name="connsiteY6" fmla="*/ 98882 h 909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5470" h="909173">
                  <a:moveTo>
                    <a:pt x="171481" y="0"/>
                  </a:moveTo>
                  <a:lnTo>
                    <a:pt x="765526" y="0"/>
                  </a:lnTo>
                  <a:lnTo>
                    <a:pt x="935470" y="98117"/>
                  </a:lnTo>
                  <a:lnTo>
                    <a:pt x="935092" y="638476"/>
                  </a:lnTo>
                  <a:lnTo>
                    <a:pt x="467207" y="909173"/>
                  </a:lnTo>
                  <a:lnTo>
                    <a:pt x="0" y="639431"/>
                  </a:lnTo>
                  <a:lnTo>
                    <a:pt x="489" y="988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0C365EE-C71F-3AE8-F0CE-797A780C02B6}"/>
                </a:ext>
              </a:extLst>
            </p:cNvPr>
            <p:cNvSpPr/>
            <p:nvPr userDrawn="1"/>
          </p:nvSpPr>
          <p:spPr>
            <a:xfrm>
              <a:off x="11674474" y="1309394"/>
              <a:ext cx="517526" cy="914542"/>
            </a:xfrm>
            <a:custGeom>
              <a:avLst/>
              <a:gdLst>
                <a:gd name="connsiteX0" fmla="*/ 396264 w 517526"/>
                <a:gd name="connsiteY0" fmla="*/ 0 h 914542"/>
                <a:gd name="connsiteX1" fmla="*/ 517526 w 517526"/>
                <a:gd name="connsiteY1" fmla="*/ 70010 h 914542"/>
                <a:gd name="connsiteX2" fmla="*/ 517526 w 517526"/>
                <a:gd name="connsiteY2" fmla="*/ 843793 h 914542"/>
                <a:gd name="connsiteX3" fmla="*/ 395242 w 517526"/>
                <a:gd name="connsiteY3" fmla="*/ 914542 h 914542"/>
                <a:gd name="connsiteX4" fmla="*/ 223662 w 517526"/>
                <a:gd name="connsiteY4" fmla="*/ 815480 h 914542"/>
                <a:gd name="connsiteX5" fmla="*/ 0 w 517526"/>
                <a:gd name="connsiteY5" fmla="*/ 686349 h 914542"/>
                <a:gd name="connsiteX6" fmla="*/ 417 w 517526"/>
                <a:gd name="connsiteY6" fmla="*/ 229024 h 914542"/>
                <a:gd name="connsiteX7" fmla="*/ 117674 w 517526"/>
                <a:gd name="connsiteY7" fmla="*/ 161071 h 91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7526" h="914542">
                  <a:moveTo>
                    <a:pt x="396264" y="0"/>
                  </a:moveTo>
                  <a:lnTo>
                    <a:pt x="517526" y="70010"/>
                  </a:lnTo>
                  <a:lnTo>
                    <a:pt x="517526" y="843793"/>
                  </a:lnTo>
                  <a:lnTo>
                    <a:pt x="395242" y="914542"/>
                  </a:lnTo>
                  <a:lnTo>
                    <a:pt x="223662" y="815480"/>
                  </a:lnTo>
                  <a:lnTo>
                    <a:pt x="0" y="686349"/>
                  </a:lnTo>
                  <a:lnTo>
                    <a:pt x="417" y="229024"/>
                  </a:lnTo>
                  <a:lnTo>
                    <a:pt x="117674" y="16107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CA6B426A-61D6-7C4A-94F2-9990EDFE7CCD}"/>
                </a:ext>
              </a:extLst>
            </p:cNvPr>
            <p:cNvSpPr/>
            <p:nvPr userDrawn="1"/>
          </p:nvSpPr>
          <p:spPr>
            <a:xfrm rot="18000000" flipV="1">
              <a:off x="11559012" y="1537496"/>
              <a:ext cx="513741" cy="486563"/>
            </a:xfrm>
            <a:custGeom>
              <a:avLst/>
              <a:gdLst>
                <a:gd name="connsiteX0" fmla="*/ 396264 w 513741"/>
                <a:gd name="connsiteY0" fmla="*/ 486564 h 486563"/>
                <a:gd name="connsiteX1" fmla="*/ 513741 w 513741"/>
                <a:gd name="connsiteY1" fmla="*/ 418991 h 486563"/>
                <a:gd name="connsiteX2" fmla="*/ 513741 w 513741"/>
                <a:gd name="connsiteY2" fmla="*/ 296093 h 486563"/>
                <a:gd name="connsiteX3" fmla="*/ 0 w 513741"/>
                <a:gd name="connsiteY3" fmla="*/ 0 h 486563"/>
                <a:gd name="connsiteX4" fmla="*/ 0 w 513741"/>
                <a:gd name="connsiteY4" fmla="*/ 258261 h 486563"/>
                <a:gd name="connsiteX5" fmla="*/ 396264 w 513741"/>
                <a:gd name="connsiteY5" fmla="*/ 486564 h 48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3741" h="486563">
                  <a:moveTo>
                    <a:pt x="396264" y="486564"/>
                  </a:moveTo>
                  <a:lnTo>
                    <a:pt x="513741" y="418991"/>
                  </a:lnTo>
                  <a:lnTo>
                    <a:pt x="513741" y="296093"/>
                  </a:lnTo>
                  <a:lnTo>
                    <a:pt x="0" y="0"/>
                  </a:lnTo>
                  <a:lnTo>
                    <a:pt x="0" y="258261"/>
                  </a:lnTo>
                  <a:lnTo>
                    <a:pt x="396264" y="486564"/>
                  </a:lnTo>
                  <a:close/>
                </a:path>
              </a:pathLst>
            </a:custGeom>
            <a:solidFill>
              <a:srgbClr val="FFC31C"/>
            </a:solidFill>
            <a:ln w="219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F6CEFA8-B851-4D39-5A97-8E20727CD06B}"/>
                </a:ext>
              </a:extLst>
            </p:cNvPr>
            <p:cNvSpPr/>
            <p:nvPr userDrawn="1"/>
          </p:nvSpPr>
          <p:spPr>
            <a:xfrm>
              <a:off x="11614983" y="2807342"/>
              <a:ext cx="577017" cy="891088"/>
            </a:xfrm>
            <a:custGeom>
              <a:avLst/>
              <a:gdLst>
                <a:gd name="connsiteX0" fmla="*/ 577017 w 577017"/>
                <a:gd name="connsiteY0" fmla="*/ 0 h 891088"/>
                <a:gd name="connsiteX1" fmla="*/ 577017 w 577017"/>
                <a:gd name="connsiteY1" fmla="*/ 743238 h 891088"/>
                <a:gd name="connsiteX2" fmla="*/ 321573 w 577017"/>
                <a:gd name="connsiteY2" fmla="*/ 891088 h 891088"/>
                <a:gd name="connsiteX3" fmla="*/ 225366 w 577017"/>
                <a:gd name="connsiteY3" fmla="*/ 835543 h 891088"/>
                <a:gd name="connsiteX4" fmla="*/ 0 w 577017"/>
                <a:gd name="connsiteY4" fmla="*/ 705428 h 891088"/>
                <a:gd name="connsiteX5" fmla="*/ 495 w 577017"/>
                <a:gd name="connsiteY5" fmla="*/ 333688 h 89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7017" h="891088">
                  <a:moveTo>
                    <a:pt x="577017" y="0"/>
                  </a:moveTo>
                  <a:lnTo>
                    <a:pt x="577017" y="743238"/>
                  </a:lnTo>
                  <a:lnTo>
                    <a:pt x="321573" y="891088"/>
                  </a:lnTo>
                  <a:lnTo>
                    <a:pt x="225366" y="835543"/>
                  </a:lnTo>
                  <a:lnTo>
                    <a:pt x="0" y="705428"/>
                  </a:lnTo>
                  <a:lnTo>
                    <a:pt x="495" y="33368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47B9891-1AE7-CA7A-A278-C466ACD08558}"/>
                </a:ext>
              </a:extLst>
            </p:cNvPr>
            <p:cNvSpPr/>
            <p:nvPr userDrawn="1"/>
          </p:nvSpPr>
          <p:spPr>
            <a:xfrm>
              <a:off x="11845132" y="3440517"/>
              <a:ext cx="346868" cy="256953"/>
            </a:xfrm>
            <a:custGeom>
              <a:avLst/>
              <a:gdLst>
                <a:gd name="connsiteX0" fmla="*/ 346868 w 346868"/>
                <a:gd name="connsiteY0" fmla="*/ 0 h 256953"/>
                <a:gd name="connsiteX1" fmla="*/ 346868 w 346868"/>
                <a:gd name="connsiteY1" fmla="*/ 112290 h 256953"/>
                <a:gd name="connsiteX2" fmla="*/ 96775 w 346868"/>
                <a:gd name="connsiteY2" fmla="*/ 256953 h 256953"/>
                <a:gd name="connsiteX3" fmla="*/ 0 w 346868"/>
                <a:gd name="connsiteY3" fmla="*/ 201080 h 25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868" h="256953">
                  <a:moveTo>
                    <a:pt x="346868" y="0"/>
                  </a:moveTo>
                  <a:lnTo>
                    <a:pt x="346868" y="112290"/>
                  </a:lnTo>
                  <a:lnTo>
                    <a:pt x="96775" y="256953"/>
                  </a:lnTo>
                  <a:lnTo>
                    <a:pt x="0" y="2010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75E2E912-C286-0941-8481-EC369D943E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37670" b="5668"/>
            <a:stretch>
              <a:fillRect/>
            </a:stretch>
          </p:blipFill>
          <p:spPr>
            <a:xfrm rot="18000000" flipV="1">
              <a:off x="1711982" y="-3595788"/>
              <a:ext cx="7595516" cy="9179657"/>
            </a:xfrm>
            <a:custGeom>
              <a:avLst/>
              <a:gdLst>
                <a:gd name="connsiteX0" fmla="*/ 2295638 w 7595516"/>
                <a:gd name="connsiteY0" fmla="*/ 9179657 h 9179657"/>
                <a:gd name="connsiteX1" fmla="*/ 7595516 w 7595516"/>
                <a:gd name="connsiteY1" fmla="*/ 0 h 9179657"/>
                <a:gd name="connsiteX2" fmla="*/ 1901423 w 7595516"/>
                <a:gd name="connsiteY2" fmla="*/ 0 h 9179657"/>
                <a:gd name="connsiteX3" fmla="*/ 0 w 7595516"/>
                <a:gd name="connsiteY3" fmla="*/ 3293361 h 9179657"/>
                <a:gd name="connsiteX4" fmla="*/ 0 w 7595516"/>
                <a:gd name="connsiteY4" fmla="*/ 7854270 h 917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95516" h="9179657">
                  <a:moveTo>
                    <a:pt x="2295638" y="9179657"/>
                  </a:moveTo>
                  <a:lnTo>
                    <a:pt x="7595516" y="0"/>
                  </a:lnTo>
                  <a:lnTo>
                    <a:pt x="1901423" y="0"/>
                  </a:lnTo>
                  <a:lnTo>
                    <a:pt x="0" y="3293361"/>
                  </a:lnTo>
                  <a:lnTo>
                    <a:pt x="0" y="7854270"/>
                  </a:lnTo>
                  <a:close/>
                </a:path>
              </a:pathLst>
            </a:custGeom>
          </p:spPr>
        </p:pic>
      </p:grpSp>
      <p:sp>
        <p:nvSpPr>
          <p:cNvPr id="27" name="TextBox 26" hidden="1">
            <a:extLst>
              <a:ext uri="{FF2B5EF4-FFF2-40B4-BE49-F238E27FC236}">
                <a16:creationId xmlns:a16="http://schemas.microsoft.com/office/drawing/2014/main" id="{5C5629AD-D099-8B4D-AFE8-283B20583480}"/>
              </a:ext>
            </a:extLst>
          </p:cNvPr>
          <p:cNvSpPr txBox="1"/>
          <p:nvPr userDrawn="1"/>
        </p:nvSpPr>
        <p:spPr>
          <a:xfrm>
            <a:off x="14245389" y="837397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900"/>
              </a:spcBef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CAS Logo">
            <a:extLst>
              <a:ext uri="{FF2B5EF4-FFF2-40B4-BE49-F238E27FC236}">
                <a16:creationId xmlns:a16="http://schemas.microsoft.com/office/drawing/2014/main" id="{174337E5-60FF-70B6-685E-44745BC36E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10410" y="5363710"/>
            <a:ext cx="2117348" cy="1225132"/>
          </a:xfrm>
          <a:prstGeom prst="rect">
            <a:avLst/>
          </a:prstGeom>
        </p:spPr>
      </p:pic>
      <p:sp>
        <p:nvSpPr>
          <p:cNvPr id="14" name="Subtitle">
            <a:extLst>
              <a:ext uri="{FF2B5EF4-FFF2-40B4-BE49-F238E27FC236}">
                <a16:creationId xmlns:a16="http://schemas.microsoft.com/office/drawing/2014/main" id="{562F549A-5778-9A41-9C66-5AD79D1C5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920" y="5188972"/>
            <a:ext cx="8304214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2EE356C4-0C36-B449-B851-E8B542A14A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887" y="3800657"/>
            <a:ext cx="8304213" cy="1409866"/>
          </a:xfrm>
        </p:spPr>
        <p:txBody>
          <a:bodyPr anchor="b" anchorCtr="0"/>
          <a:lstStyle>
            <a:lvl1pPr algn="l">
              <a:defRPr sz="400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76D63E-D60A-1418-7FD3-89038E975224}"/>
              </a:ext>
            </a:extLst>
          </p:cNvPr>
          <p:cNvSpPr txBox="1"/>
          <p:nvPr userDrawn="1"/>
        </p:nvSpPr>
        <p:spPr>
          <a:xfrm>
            <a:off x="-154236" y="5552501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/>
            <a:endParaRPr lang="en-US"/>
          </a:p>
        </p:txBody>
      </p:sp>
      <p:sp>
        <p:nvSpPr>
          <p:cNvPr id="19" name="Presenter name and title">
            <a:extLst>
              <a:ext uri="{FF2B5EF4-FFF2-40B4-BE49-F238E27FC236}">
                <a16:creationId xmlns:a16="http://schemas.microsoft.com/office/drawing/2014/main" id="{6F771162-FADE-BC1E-9773-357C0CD2819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7521" y="5670514"/>
            <a:ext cx="7194762" cy="34947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presenter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83715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Long Eyebrow">
    <p:bg>
      <p:bgPr>
        <a:gradFill>
          <a:gsLst>
            <a:gs pos="100000">
              <a:schemeClr val="accent1">
                <a:lumMod val="50000"/>
              </a:schemeClr>
            </a:gs>
            <a:gs pos="38000">
              <a:schemeClr val="accent4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Footer ">
            <a:extLst>
              <a:ext uri="{FF2B5EF4-FFF2-40B4-BE49-F238E27FC236}">
                <a16:creationId xmlns:a16="http://schemas.microsoft.com/office/drawing/2014/main" id="{8E67E650-74DB-FD49-ADBE-13652835C259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496888" y="6313794"/>
            <a:ext cx="3739862" cy="208926"/>
          </a:xfrm>
        </p:spPr>
        <p:txBody>
          <a:bodyPr/>
          <a:lstStyle>
            <a:lvl1pPr>
              <a:defRPr>
                <a:solidFill>
                  <a:schemeClr val="bg1">
                    <a:alpha val="50166"/>
                  </a:schemeClr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83D88A-6E10-116F-8461-C59946E507B8}"/>
              </a:ext>
            </a:extLst>
          </p:cNvPr>
          <p:cNvGrpSpPr/>
          <p:nvPr userDrawn="1"/>
        </p:nvGrpSpPr>
        <p:grpSpPr>
          <a:xfrm>
            <a:off x="919911" y="-2803717"/>
            <a:ext cx="11272089" cy="7595516"/>
            <a:chOff x="919911" y="-2803717"/>
            <a:chExt cx="11272089" cy="7595516"/>
          </a:xfrm>
        </p:grpSpPr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2327C58-561F-D140-8806-1860B9E28A5A}"/>
                </a:ext>
              </a:extLst>
            </p:cNvPr>
            <p:cNvSpPr/>
            <p:nvPr userDrawn="1"/>
          </p:nvSpPr>
          <p:spPr>
            <a:xfrm rot="18000000" flipV="1">
              <a:off x="10159179" y="1154976"/>
              <a:ext cx="1740451" cy="1759938"/>
            </a:xfrm>
            <a:custGeom>
              <a:avLst/>
              <a:gdLst>
                <a:gd name="connsiteX0" fmla="*/ 1740451 w 1740451"/>
                <a:gd name="connsiteY0" fmla="*/ 1136044 h 1759938"/>
                <a:gd name="connsiteX1" fmla="*/ 1740451 w 1740451"/>
                <a:gd name="connsiteY1" fmla="*/ 501653 h 1759938"/>
                <a:gd name="connsiteX2" fmla="*/ 1622974 w 1740451"/>
                <a:gd name="connsiteY2" fmla="*/ 569225 h 1759938"/>
                <a:gd name="connsiteX3" fmla="*/ 1226710 w 1740451"/>
                <a:gd name="connsiteY3" fmla="*/ 340922 h 1759938"/>
                <a:gd name="connsiteX4" fmla="*/ 1226710 w 1740451"/>
                <a:gd name="connsiteY4" fmla="*/ 82661 h 1759938"/>
                <a:gd name="connsiteX5" fmla="*/ 1082933 w 1740451"/>
                <a:gd name="connsiteY5" fmla="*/ 0 h 1759938"/>
                <a:gd name="connsiteX6" fmla="*/ 0 w 1740451"/>
                <a:gd name="connsiteY6" fmla="*/ 623895 h 1759938"/>
                <a:gd name="connsiteX7" fmla="*/ 0 w 1740451"/>
                <a:gd name="connsiteY7" fmla="*/ 1381185 h 1759938"/>
                <a:gd name="connsiteX8" fmla="*/ 657299 w 1740451"/>
                <a:gd name="connsiteY8" fmla="*/ 1759939 h 1759938"/>
                <a:gd name="connsiteX9" fmla="*/ 1740451 w 1740451"/>
                <a:gd name="connsiteY9" fmla="*/ 1136044 h 175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40451" h="1759938">
                  <a:moveTo>
                    <a:pt x="1740451" y="1136044"/>
                  </a:moveTo>
                  <a:lnTo>
                    <a:pt x="1740451" y="501653"/>
                  </a:lnTo>
                  <a:lnTo>
                    <a:pt x="1622974" y="569225"/>
                  </a:lnTo>
                  <a:lnTo>
                    <a:pt x="1226710" y="340922"/>
                  </a:lnTo>
                  <a:lnTo>
                    <a:pt x="1226710" y="82661"/>
                  </a:lnTo>
                  <a:lnTo>
                    <a:pt x="1082933" y="0"/>
                  </a:lnTo>
                  <a:lnTo>
                    <a:pt x="0" y="623895"/>
                  </a:lnTo>
                  <a:lnTo>
                    <a:pt x="0" y="1381185"/>
                  </a:lnTo>
                  <a:lnTo>
                    <a:pt x="657299" y="1759939"/>
                  </a:lnTo>
                  <a:lnTo>
                    <a:pt x="1740451" y="1136044"/>
                  </a:lnTo>
                  <a:close/>
                </a:path>
              </a:pathLst>
            </a:custGeom>
            <a:solidFill>
              <a:schemeClr val="accent1"/>
            </a:solidFill>
            <a:ln w="219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5E4453A-6362-634D-1A25-835DF510F635}"/>
                </a:ext>
              </a:extLst>
            </p:cNvPr>
            <p:cNvSpPr/>
            <p:nvPr userDrawn="1"/>
          </p:nvSpPr>
          <p:spPr>
            <a:xfrm>
              <a:off x="10646714" y="1"/>
              <a:ext cx="935470" cy="909173"/>
            </a:xfrm>
            <a:custGeom>
              <a:avLst/>
              <a:gdLst>
                <a:gd name="connsiteX0" fmla="*/ 171481 w 935470"/>
                <a:gd name="connsiteY0" fmla="*/ 0 h 909173"/>
                <a:gd name="connsiteX1" fmla="*/ 765526 w 935470"/>
                <a:gd name="connsiteY1" fmla="*/ 0 h 909173"/>
                <a:gd name="connsiteX2" fmla="*/ 935470 w 935470"/>
                <a:gd name="connsiteY2" fmla="*/ 98117 h 909173"/>
                <a:gd name="connsiteX3" fmla="*/ 935092 w 935470"/>
                <a:gd name="connsiteY3" fmla="*/ 638476 h 909173"/>
                <a:gd name="connsiteX4" fmla="*/ 467207 w 935470"/>
                <a:gd name="connsiteY4" fmla="*/ 909173 h 909173"/>
                <a:gd name="connsiteX5" fmla="*/ 0 w 935470"/>
                <a:gd name="connsiteY5" fmla="*/ 639431 h 909173"/>
                <a:gd name="connsiteX6" fmla="*/ 489 w 935470"/>
                <a:gd name="connsiteY6" fmla="*/ 98882 h 909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5470" h="909173">
                  <a:moveTo>
                    <a:pt x="171481" y="0"/>
                  </a:moveTo>
                  <a:lnTo>
                    <a:pt x="765526" y="0"/>
                  </a:lnTo>
                  <a:lnTo>
                    <a:pt x="935470" y="98117"/>
                  </a:lnTo>
                  <a:lnTo>
                    <a:pt x="935092" y="638476"/>
                  </a:lnTo>
                  <a:lnTo>
                    <a:pt x="467207" y="909173"/>
                  </a:lnTo>
                  <a:lnTo>
                    <a:pt x="0" y="639431"/>
                  </a:lnTo>
                  <a:lnTo>
                    <a:pt x="489" y="988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0C365EE-C71F-3AE8-F0CE-797A780C02B6}"/>
                </a:ext>
              </a:extLst>
            </p:cNvPr>
            <p:cNvSpPr/>
            <p:nvPr userDrawn="1"/>
          </p:nvSpPr>
          <p:spPr>
            <a:xfrm>
              <a:off x="11674474" y="1309394"/>
              <a:ext cx="517526" cy="914542"/>
            </a:xfrm>
            <a:custGeom>
              <a:avLst/>
              <a:gdLst>
                <a:gd name="connsiteX0" fmla="*/ 396264 w 517526"/>
                <a:gd name="connsiteY0" fmla="*/ 0 h 914542"/>
                <a:gd name="connsiteX1" fmla="*/ 517526 w 517526"/>
                <a:gd name="connsiteY1" fmla="*/ 70010 h 914542"/>
                <a:gd name="connsiteX2" fmla="*/ 517526 w 517526"/>
                <a:gd name="connsiteY2" fmla="*/ 843793 h 914542"/>
                <a:gd name="connsiteX3" fmla="*/ 395242 w 517526"/>
                <a:gd name="connsiteY3" fmla="*/ 914542 h 914542"/>
                <a:gd name="connsiteX4" fmla="*/ 223662 w 517526"/>
                <a:gd name="connsiteY4" fmla="*/ 815480 h 914542"/>
                <a:gd name="connsiteX5" fmla="*/ 0 w 517526"/>
                <a:gd name="connsiteY5" fmla="*/ 686349 h 914542"/>
                <a:gd name="connsiteX6" fmla="*/ 417 w 517526"/>
                <a:gd name="connsiteY6" fmla="*/ 229024 h 914542"/>
                <a:gd name="connsiteX7" fmla="*/ 117674 w 517526"/>
                <a:gd name="connsiteY7" fmla="*/ 161071 h 91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7526" h="914542">
                  <a:moveTo>
                    <a:pt x="396264" y="0"/>
                  </a:moveTo>
                  <a:lnTo>
                    <a:pt x="517526" y="70010"/>
                  </a:lnTo>
                  <a:lnTo>
                    <a:pt x="517526" y="843793"/>
                  </a:lnTo>
                  <a:lnTo>
                    <a:pt x="395242" y="914542"/>
                  </a:lnTo>
                  <a:lnTo>
                    <a:pt x="223662" y="815480"/>
                  </a:lnTo>
                  <a:lnTo>
                    <a:pt x="0" y="686349"/>
                  </a:lnTo>
                  <a:lnTo>
                    <a:pt x="417" y="229024"/>
                  </a:lnTo>
                  <a:lnTo>
                    <a:pt x="117674" y="16107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CA6B426A-61D6-7C4A-94F2-9990EDFE7CCD}"/>
                </a:ext>
              </a:extLst>
            </p:cNvPr>
            <p:cNvSpPr/>
            <p:nvPr userDrawn="1"/>
          </p:nvSpPr>
          <p:spPr>
            <a:xfrm rot="18000000" flipV="1">
              <a:off x="11559012" y="1537496"/>
              <a:ext cx="513741" cy="486563"/>
            </a:xfrm>
            <a:custGeom>
              <a:avLst/>
              <a:gdLst>
                <a:gd name="connsiteX0" fmla="*/ 396264 w 513741"/>
                <a:gd name="connsiteY0" fmla="*/ 486564 h 486563"/>
                <a:gd name="connsiteX1" fmla="*/ 513741 w 513741"/>
                <a:gd name="connsiteY1" fmla="*/ 418991 h 486563"/>
                <a:gd name="connsiteX2" fmla="*/ 513741 w 513741"/>
                <a:gd name="connsiteY2" fmla="*/ 296093 h 486563"/>
                <a:gd name="connsiteX3" fmla="*/ 0 w 513741"/>
                <a:gd name="connsiteY3" fmla="*/ 0 h 486563"/>
                <a:gd name="connsiteX4" fmla="*/ 0 w 513741"/>
                <a:gd name="connsiteY4" fmla="*/ 258261 h 486563"/>
                <a:gd name="connsiteX5" fmla="*/ 396264 w 513741"/>
                <a:gd name="connsiteY5" fmla="*/ 486564 h 48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3741" h="486563">
                  <a:moveTo>
                    <a:pt x="396264" y="486564"/>
                  </a:moveTo>
                  <a:lnTo>
                    <a:pt x="513741" y="418991"/>
                  </a:lnTo>
                  <a:lnTo>
                    <a:pt x="513741" y="296093"/>
                  </a:lnTo>
                  <a:lnTo>
                    <a:pt x="0" y="0"/>
                  </a:lnTo>
                  <a:lnTo>
                    <a:pt x="0" y="258261"/>
                  </a:lnTo>
                  <a:lnTo>
                    <a:pt x="396264" y="486564"/>
                  </a:lnTo>
                  <a:close/>
                </a:path>
              </a:pathLst>
            </a:custGeom>
            <a:solidFill>
              <a:srgbClr val="FFC31C"/>
            </a:solidFill>
            <a:ln w="219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F6CEFA8-B851-4D39-5A97-8E20727CD06B}"/>
                </a:ext>
              </a:extLst>
            </p:cNvPr>
            <p:cNvSpPr/>
            <p:nvPr userDrawn="1"/>
          </p:nvSpPr>
          <p:spPr>
            <a:xfrm>
              <a:off x="11614983" y="2807342"/>
              <a:ext cx="577017" cy="891088"/>
            </a:xfrm>
            <a:custGeom>
              <a:avLst/>
              <a:gdLst>
                <a:gd name="connsiteX0" fmla="*/ 577017 w 577017"/>
                <a:gd name="connsiteY0" fmla="*/ 0 h 891088"/>
                <a:gd name="connsiteX1" fmla="*/ 577017 w 577017"/>
                <a:gd name="connsiteY1" fmla="*/ 743238 h 891088"/>
                <a:gd name="connsiteX2" fmla="*/ 321573 w 577017"/>
                <a:gd name="connsiteY2" fmla="*/ 891088 h 891088"/>
                <a:gd name="connsiteX3" fmla="*/ 225366 w 577017"/>
                <a:gd name="connsiteY3" fmla="*/ 835543 h 891088"/>
                <a:gd name="connsiteX4" fmla="*/ 0 w 577017"/>
                <a:gd name="connsiteY4" fmla="*/ 705428 h 891088"/>
                <a:gd name="connsiteX5" fmla="*/ 495 w 577017"/>
                <a:gd name="connsiteY5" fmla="*/ 333688 h 89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7017" h="891088">
                  <a:moveTo>
                    <a:pt x="577017" y="0"/>
                  </a:moveTo>
                  <a:lnTo>
                    <a:pt x="577017" y="743238"/>
                  </a:lnTo>
                  <a:lnTo>
                    <a:pt x="321573" y="891088"/>
                  </a:lnTo>
                  <a:lnTo>
                    <a:pt x="225366" y="835543"/>
                  </a:lnTo>
                  <a:lnTo>
                    <a:pt x="0" y="705428"/>
                  </a:lnTo>
                  <a:lnTo>
                    <a:pt x="495" y="33368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47B9891-1AE7-CA7A-A278-C466ACD08558}"/>
                </a:ext>
              </a:extLst>
            </p:cNvPr>
            <p:cNvSpPr/>
            <p:nvPr userDrawn="1"/>
          </p:nvSpPr>
          <p:spPr>
            <a:xfrm>
              <a:off x="11845132" y="3440517"/>
              <a:ext cx="346868" cy="256953"/>
            </a:xfrm>
            <a:custGeom>
              <a:avLst/>
              <a:gdLst>
                <a:gd name="connsiteX0" fmla="*/ 346868 w 346868"/>
                <a:gd name="connsiteY0" fmla="*/ 0 h 256953"/>
                <a:gd name="connsiteX1" fmla="*/ 346868 w 346868"/>
                <a:gd name="connsiteY1" fmla="*/ 112290 h 256953"/>
                <a:gd name="connsiteX2" fmla="*/ 96775 w 346868"/>
                <a:gd name="connsiteY2" fmla="*/ 256953 h 256953"/>
                <a:gd name="connsiteX3" fmla="*/ 0 w 346868"/>
                <a:gd name="connsiteY3" fmla="*/ 201080 h 25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868" h="256953">
                  <a:moveTo>
                    <a:pt x="346868" y="0"/>
                  </a:moveTo>
                  <a:lnTo>
                    <a:pt x="346868" y="112290"/>
                  </a:lnTo>
                  <a:lnTo>
                    <a:pt x="96775" y="256953"/>
                  </a:lnTo>
                  <a:lnTo>
                    <a:pt x="0" y="2010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75E2E912-C286-0941-8481-EC369D943E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37670" b="5668"/>
            <a:stretch>
              <a:fillRect/>
            </a:stretch>
          </p:blipFill>
          <p:spPr>
            <a:xfrm rot="18000000" flipV="1">
              <a:off x="1711982" y="-3595788"/>
              <a:ext cx="7595516" cy="9179657"/>
            </a:xfrm>
            <a:custGeom>
              <a:avLst/>
              <a:gdLst>
                <a:gd name="connsiteX0" fmla="*/ 2295638 w 7595516"/>
                <a:gd name="connsiteY0" fmla="*/ 9179657 h 9179657"/>
                <a:gd name="connsiteX1" fmla="*/ 7595516 w 7595516"/>
                <a:gd name="connsiteY1" fmla="*/ 0 h 9179657"/>
                <a:gd name="connsiteX2" fmla="*/ 1901423 w 7595516"/>
                <a:gd name="connsiteY2" fmla="*/ 0 h 9179657"/>
                <a:gd name="connsiteX3" fmla="*/ 0 w 7595516"/>
                <a:gd name="connsiteY3" fmla="*/ 3293361 h 9179657"/>
                <a:gd name="connsiteX4" fmla="*/ 0 w 7595516"/>
                <a:gd name="connsiteY4" fmla="*/ 7854270 h 917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95516" h="9179657">
                  <a:moveTo>
                    <a:pt x="2295638" y="9179657"/>
                  </a:moveTo>
                  <a:lnTo>
                    <a:pt x="7595516" y="0"/>
                  </a:lnTo>
                  <a:lnTo>
                    <a:pt x="1901423" y="0"/>
                  </a:lnTo>
                  <a:lnTo>
                    <a:pt x="0" y="3293361"/>
                  </a:lnTo>
                  <a:lnTo>
                    <a:pt x="0" y="7854270"/>
                  </a:lnTo>
                  <a:close/>
                </a:path>
              </a:pathLst>
            </a:custGeom>
          </p:spPr>
        </p:pic>
      </p:grpSp>
      <p:sp>
        <p:nvSpPr>
          <p:cNvPr id="27" name="TextBox 26" hidden="1">
            <a:extLst>
              <a:ext uri="{FF2B5EF4-FFF2-40B4-BE49-F238E27FC236}">
                <a16:creationId xmlns:a16="http://schemas.microsoft.com/office/drawing/2014/main" id="{5C5629AD-D099-8B4D-AFE8-283B20583480}"/>
              </a:ext>
            </a:extLst>
          </p:cNvPr>
          <p:cNvSpPr txBox="1"/>
          <p:nvPr userDrawn="1"/>
        </p:nvSpPr>
        <p:spPr>
          <a:xfrm>
            <a:off x="14245389" y="837397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900"/>
              </a:spcBef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CAS Logo">
            <a:extLst>
              <a:ext uri="{FF2B5EF4-FFF2-40B4-BE49-F238E27FC236}">
                <a16:creationId xmlns:a16="http://schemas.microsoft.com/office/drawing/2014/main" id="{174337E5-60FF-70B6-685E-44745BC36E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10410" y="5363710"/>
            <a:ext cx="2117348" cy="1225132"/>
          </a:xfrm>
          <a:prstGeom prst="rect">
            <a:avLst/>
          </a:prstGeom>
        </p:spPr>
      </p:pic>
      <p:sp>
        <p:nvSpPr>
          <p:cNvPr id="16" name="Presenter name and title">
            <a:extLst>
              <a:ext uri="{FF2B5EF4-FFF2-40B4-BE49-F238E27FC236}">
                <a16:creationId xmlns:a16="http://schemas.microsoft.com/office/drawing/2014/main" id="{439A6307-A676-1516-92ED-AFE85D1D227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7521" y="5670514"/>
            <a:ext cx="7194762" cy="34947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presenter name and title</a:t>
            </a: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2EE356C4-0C36-B449-B851-E8B542A14A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887" y="4231341"/>
            <a:ext cx="8304213" cy="1409866"/>
          </a:xfrm>
        </p:spPr>
        <p:txBody>
          <a:bodyPr anchor="t" anchorCtr="0"/>
          <a:lstStyle>
            <a:lvl1pPr algn="l">
              <a:defRPr sz="400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562F549A-5778-9A41-9C66-5AD79D1C5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920" y="3768737"/>
            <a:ext cx="8292180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6349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Divider 2 Eyebr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">
            <a:extLst>
              <a:ext uri="{FF2B5EF4-FFF2-40B4-BE49-F238E27FC236}">
                <a16:creationId xmlns:a16="http://schemas.microsoft.com/office/drawing/2014/main" id="{18CC63EA-362B-084E-BA60-BFC283F2484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E747F164-25FF-5740-86FF-326D0BCF92F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CAS Logo">
            <a:extLst>
              <a:ext uri="{FF2B5EF4-FFF2-40B4-BE49-F238E27FC236}">
                <a16:creationId xmlns:a16="http://schemas.microsoft.com/office/drawing/2014/main" id="{5AE62F09-B1CB-3AFA-5880-4C007BCD94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6"/>
            <a:ext cx="1297037" cy="75048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AD7216B-F390-0541-8BF0-0F541AEA10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8190" r="6459" b="101"/>
          <a:stretch/>
        </p:blipFill>
        <p:spPr>
          <a:xfrm>
            <a:off x="7226301" y="-1"/>
            <a:ext cx="4965699" cy="3887783"/>
          </a:xfrm>
          <a:prstGeom prst="rect">
            <a:avLst/>
          </a:prstGeom>
        </p:spPr>
      </p:pic>
      <p:sp>
        <p:nvSpPr>
          <p:cNvPr id="9" name="Title">
            <a:extLst>
              <a:ext uri="{FF2B5EF4-FFF2-40B4-BE49-F238E27FC236}">
                <a16:creationId xmlns:a16="http://schemas.microsoft.com/office/drawing/2014/main" id="{38F83447-03B5-A3FB-B348-4B079FD60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87" y="4602139"/>
            <a:ext cx="8304213" cy="850446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cap="all" spc="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2" name="Subtitle">
            <a:extLst>
              <a:ext uri="{FF2B5EF4-FFF2-40B4-BE49-F238E27FC236}">
                <a16:creationId xmlns:a16="http://schemas.microsoft.com/office/drawing/2014/main" id="{6B4F2880-B00F-E0D3-311F-8BDB13212B3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919" y="4122386"/>
            <a:ext cx="8304213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95914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Cobra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Footer ">
            <a:extLst>
              <a:ext uri="{FF2B5EF4-FFF2-40B4-BE49-F238E27FC236}">
                <a16:creationId xmlns:a16="http://schemas.microsoft.com/office/drawing/2014/main" id="{8E67E650-74DB-FD49-ADBE-13652835C259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496888" y="6313794"/>
            <a:ext cx="3739862" cy="208926"/>
          </a:xfrm>
        </p:spPr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32" name="Text Placeholder" hidden="1">
            <a:extLst>
              <a:ext uri="{FF2B5EF4-FFF2-40B4-BE49-F238E27FC236}">
                <a16:creationId xmlns:a16="http://schemas.microsoft.com/office/drawing/2014/main" id="{0A014084-C72A-3F26-7DB3-88DD358EB548}"/>
              </a:ext>
            </a:extLst>
          </p:cNvPr>
          <p:cNvSpPr>
            <a:spLocks noGrp="1"/>
          </p:cNvSpPr>
          <p:nvPr>
            <p:ph type="body" sz="quarter" idx="122"/>
          </p:nvPr>
        </p:nvSpPr>
        <p:spPr>
          <a:xfrm>
            <a:off x="10224766" y="5819412"/>
            <a:ext cx="9144" cy="822960"/>
          </a:xfrm>
          <a:solidFill>
            <a:schemeClr val="tx1">
              <a:alpha val="20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pic>
        <p:nvPicPr>
          <p:cNvPr id="33" name="CAS Logo">
            <a:extLst>
              <a:ext uri="{FF2B5EF4-FFF2-40B4-BE49-F238E27FC236}">
                <a16:creationId xmlns:a16="http://schemas.microsoft.com/office/drawing/2014/main" id="{9ABC350B-9F33-3F42-0293-20B52F4428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34" name="Cobrand logo">
            <a:extLst>
              <a:ext uri="{FF2B5EF4-FFF2-40B4-BE49-F238E27FC236}">
                <a16:creationId xmlns:a16="http://schemas.microsoft.com/office/drawing/2014/main" id="{1176FDFC-7620-37B1-9107-42E5957CF9F8}"/>
              </a:ext>
            </a:extLst>
          </p:cNvPr>
          <p:cNvSpPr>
            <a:spLocks noGrp="1"/>
          </p:cNvSpPr>
          <p:nvPr>
            <p:ph type="pic" sz="quarter" idx="124" hasCustomPrompt="1"/>
          </p:nvPr>
        </p:nvSpPr>
        <p:spPr>
          <a:xfrm>
            <a:off x="8629402" y="6168740"/>
            <a:ext cx="1444216" cy="456093"/>
          </a:xfrm>
        </p:spPr>
        <p:txBody>
          <a:bodyPr/>
          <a:lstStyle>
            <a:lvl1pPr algn="ctr">
              <a:defRPr sz="800"/>
            </a:lvl1pPr>
          </a:lstStyle>
          <a:p>
            <a:r>
              <a:rPr lang="en-US"/>
              <a:t>insert co-brand logo</a:t>
            </a:r>
          </a:p>
        </p:txBody>
      </p:sp>
      <p:sp>
        <p:nvSpPr>
          <p:cNvPr id="27" name="TextBox 26" hidden="1">
            <a:extLst>
              <a:ext uri="{FF2B5EF4-FFF2-40B4-BE49-F238E27FC236}">
                <a16:creationId xmlns:a16="http://schemas.microsoft.com/office/drawing/2014/main" id="{5C5629AD-D099-8B4D-AFE8-283B20583480}"/>
              </a:ext>
            </a:extLst>
          </p:cNvPr>
          <p:cNvSpPr txBox="1"/>
          <p:nvPr userDrawn="1"/>
        </p:nvSpPr>
        <p:spPr>
          <a:xfrm>
            <a:off x="14245389" y="837397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900"/>
              </a:spcBef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E05CB07-F308-4BDB-421D-998B532156CA}"/>
              </a:ext>
            </a:extLst>
          </p:cNvPr>
          <p:cNvGrpSpPr/>
          <p:nvPr userDrawn="1"/>
        </p:nvGrpSpPr>
        <p:grpSpPr>
          <a:xfrm>
            <a:off x="919911" y="-2803717"/>
            <a:ext cx="11272089" cy="7595516"/>
            <a:chOff x="919911" y="-2803717"/>
            <a:chExt cx="11272089" cy="7595516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E5979B5C-0A9A-962E-94C8-33A69FB455AE}"/>
                </a:ext>
              </a:extLst>
            </p:cNvPr>
            <p:cNvSpPr/>
            <p:nvPr userDrawn="1"/>
          </p:nvSpPr>
          <p:spPr>
            <a:xfrm rot="18000000" flipV="1">
              <a:off x="10159179" y="1154976"/>
              <a:ext cx="1740451" cy="1759938"/>
            </a:xfrm>
            <a:custGeom>
              <a:avLst/>
              <a:gdLst>
                <a:gd name="connsiteX0" fmla="*/ 1740451 w 1740451"/>
                <a:gd name="connsiteY0" fmla="*/ 1136044 h 1759938"/>
                <a:gd name="connsiteX1" fmla="*/ 1740451 w 1740451"/>
                <a:gd name="connsiteY1" fmla="*/ 501653 h 1759938"/>
                <a:gd name="connsiteX2" fmla="*/ 1622974 w 1740451"/>
                <a:gd name="connsiteY2" fmla="*/ 569225 h 1759938"/>
                <a:gd name="connsiteX3" fmla="*/ 1226710 w 1740451"/>
                <a:gd name="connsiteY3" fmla="*/ 340922 h 1759938"/>
                <a:gd name="connsiteX4" fmla="*/ 1226710 w 1740451"/>
                <a:gd name="connsiteY4" fmla="*/ 82661 h 1759938"/>
                <a:gd name="connsiteX5" fmla="*/ 1082933 w 1740451"/>
                <a:gd name="connsiteY5" fmla="*/ 0 h 1759938"/>
                <a:gd name="connsiteX6" fmla="*/ 0 w 1740451"/>
                <a:gd name="connsiteY6" fmla="*/ 623895 h 1759938"/>
                <a:gd name="connsiteX7" fmla="*/ 0 w 1740451"/>
                <a:gd name="connsiteY7" fmla="*/ 1381185 h 1759938"/>
                <a:gd name="connsiteX8" fmla="*/ 657299 w 1740451"/>
                <a:gd name="connsiteY8" fmla="*/ 1759939 h 1759938"/>
                <a:gd name="connsiteX9" fmla="*/ 1740451 w 1740451"/>
                <a:gd name="connsiteY9" fmla="*/ 1136044 h 175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40451" h="1759938">
                  <a:moveTo>
                    <a:pt x="1740451" y="1136044"/>
                  </a:moveTo>
                  <a:lnTo>
                    <a:pt x="1740451" y="501653"/>
                  </a:lnTo>
                  <a:lnTo>
                    <a:pt x="1622974" y="569225"/>
                  </a:lnTo>
                  <a:lnTo>
                    <a:pt x="1226710" y="340922"/>
                  </a:lnTo>
                  <a:lnTo>
                    <a:pt x="1226710" y="82661"/>
                  </a:lnTo>
                  <a:lnTo>
                    <a:pt x="1082933" y="0"/>
                  </a:lnTo>
                  <a:lnTo>
                    <a:pt x="0" y="623895"/>
                  </a:lnTo>
                  <a:lnTo>
                    <a:pt x="0" y="1381185"/>
                  </a:lnTo>
                  <a:lnTo>
                    <a:pt x="657299" y="1759939"/>
                  </a:lnTo>
                  <a:lnTo>
                    <a:pt x="1740451" y="1136044"/>
                  </a:lnTo>
                  <a:close/>
                </a:path>
              </a:pathLst>
            </a:custGeom>
            <a:solidFill>
              <a:schemeClr val="accent1"/>
            </a:solidFill>
            <a:ln w="219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0AE513A-D65E-C216-3FE8-B24B3D230308}"/>
                </a:ext>
              </a:extLst>
            </p:cNvPr>
            <p:cNvSpPr/>
            <p:nvPr userDrawn="1"/>
          </p:nvSpPr>
          <p:spPr>
            <a:xfrm>
              <a:off x="10646714" y="1"/>
              <a:ext cx="935470" cy="909173"/>
            </a:xfrm>
            <a:custGeom>
              <a:avLst/>
              <a:gdLst>
                <a:gd name="connsiteX0" fmla="*/ 171481 w 935470"/>
                <a:gd name="connsiteY0" fmla="*/ 0 h 909173"/>
                <a:gd name="connsiteX1" fmla="*/ 765526 w 935470"/>
                <a:gd name="connsiteY1" fmla="*/ 0 h 909173"/>
                <a:gd name="connsiteX2" fmla="*/ 935470 w 935470"/>
                <a:gd name="connsiteY2" fmla="*/ 98117 h 909173"/>
                <a:gd name="connsiteX3" fmla="*/ 935092 w 935470"/>
                <a:gd name="connsiteY3" fmla="*/ 638476 h 909173"/>
                <a:gd name="connsiteX4" fmla="*/ 467207 w 935470"/>
                <a:gd name="connsiteY4" fmla="*/ 909173 h 909173"/>
                <a:gd name="connsiteX5" fmla="*/ 0 w 935470"/>
                <a:gd name="connsiteY5" fmla="*/ 639431 h 909173"/>
                <a:gd name="connsiteX6" fmla="*/ 489 w 935470"/>
                <a:gd name="connsiteY6" fmla="*/ 98882 h 909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5470" h="909173">
                  <a:moveTo>
                    <a:pt x="171481" y="0"/>
                  </a:moveTo>
                  <a:lnTo>
                    <a:pt x="765526" y="0"/>
                  </a:lnTo>
                  <a:lnTo>
                    <a:pt x="935470" y="98117"/>
                  </a:lnTo>
                  <a:lnTo>
                    <a:pt x="935092" y="638476"/>
                  </a:lnTo>
                  <a:lnTo>
                    <a:pt x="467207" y="909173"/>
                  </a:lnTo>
                  <a:lnTo>
                    <a:pt x="0" y="639431"/>
                  </a:lnTo>
                  <a:lnTo>
                    <a:pt x="489" y="988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97A93157-8FE9-36A0-6901-EB16CB9AB12B}"/>
                </a:ext>
              </a:extLst>
            </p:cNvPr>
            <p:cNvSpPr/>
            <p:nvPr userDrawn="1"/>
          </p:nvSpPr>
          <p:spPr>
            <a:xfrm>
              <a:off x="11674474" y="1309394"/>
              <a:ext cx="517526" cy="914542"/>
            </a:xfrm>
            <a:custGeom>
              <a:avLst/>
              <a:gdLst>
                <a:gd name="connsiteX0" fmla="*/ 396264 w 517526"/>
                <a:gd name="connsiteY0" fmla="*/ 0 h 914542"/>
                <a:gd name="connsiteX1" fmla="*/ 517526 w 517526"/>
                <a:gd name="connsiteY1" fmla="*/ 70010 h 914542"/>
                <a:gd name="connsiteX2" fmla="*/ 517526 w 517526"/>
                <a:gd name="connsiteY2" fmla="*/ 843793 h 914542"/>
                <a:gd name="connsiteX3" fmla="*/ 395242 w 517526"/>
                <a:gd name="connsiteY3" fmla="*/ 914542 h 914542"/>
                <a:gd name="connsiteX4" fmla="*/ 223662 w 517526"/>
                <a:gd name="connsiteY4" fmla="*/ 815480 h 914542"/>
                <a:gd name="connsiteX5" fmla="*/ 0 w 517526"/>
                <a:gd name="connsiteY5" fmla="*/ 686349 h 914542"/>
                <a:gd name="connsiteX6" fmla="*/ 417 w 517526"/>
                <a:gd name="connsiteY6" fmla="*/ 229024 h 914542"/>
                <a:gd name="connsiteX7" fmla="*/ 117674 w 517526"/>
                <a:gd name="connsiteY7" fmla="*/ 161071 h 91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7526" h="914542">
                  <a:moveTo>
                    <a:pt x="396264" y="0"/>
                  </a:moveTo>
                  <a:lnTo>
                    <a:pt x="517526" y="70010"/>
                  </a:lnTo>
                  <a:lnTo>
                    <a:pt x="517526" y="843793"/>
                  </a:lnTo>
                  <a:lnTo>
                    <a:pt x="395242" y="914542"/>
                  </a:lnTo>
                  <a:lnTo>
                    <a:pt x="223662" y="815480"/>
                  </a:lnTo>
                  <a:lnTo>
                    <a:pt x="0" y="686349"/>
                  </a:lnTo>
                  <a:lnTo>
                    <a:pt x="417" y="229024"/>
                  </a:lnTo>
                  <a:lnTo>
                    <a:pt x="117674" y="16107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FBA2B93-7313-5900-0B58-45D6822C0F7A}"/>
                </a:ext>
              </a:extLst>
            </p:cNvPr>
            <p:cNvSpPr/>
            <p:nvPr userDrawn="1"/>
          </p:nvSpPr>
          <p:spPr>
            <a:xfrm rot="18000000" flipV="1">
              <a:off x="11559012" y="1537496"/>
              <a:ext cx="513741" cy="486563"/>
            </a:xfrm>
            <a:custGeom>
              <a:avLst/>
              <a:gdLst>
                <a:gd name="connsiteX0" fmla="*/ 396264 w 513741"/>
                <a:gd name="connsiteY0" fmla="*/ 486564 h 486563"/>
                <a:gd name="connsiteX1" fmla="*/ 513741 w 513741"/>
                <a:gd name="connsiteY1" fmla="*/ 418991 h 486563"/>
                <a:gd name="connsiteX2" fmla="*/ 513741 w 513741"/>
                <a:gd name="connsiteY2" fmla="*/ 296093 h 486563"/>
                <a:gd name="connsiteX3" fmla="*/ 0 w 513741"/>
                <a:gd name="connsiteY3" fmla="*/ 0 h 486563"/>
                <a:gd name="connsiteX4" fmla="*/ 0 w 513741"/>
                <a:gd name="connsiteY4" fmla="*/ 258261 h 486563"/>
                <a:gd name="connsiteX5" fmla="*/ 396264 w 513741"/>
                <a:gd name="connsiteY5" fmla="*/ 486564 h 48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3741" h="486563">
                  <a:moveTo>
                    <a:pt x="396264" y="486564"/>
                  </a:moveTo>
                  <a:lnTo>
                    <a:pt x="513741" y="418991"/>
                  </a:lnTo>
                  <a:lnTo>
                    <a:pt x="513741" y="296093"/>
                  </a:lnTo>
                  <a:lnTo>
                    <a:pt x="0" y="0"/>
                  </a:lnTo>
                  <a:lnTo>
                    <a:pt x="0" y="258261"/>
                  </a:lnTo>
                  <a:lnTo>
                    <a:pt x="396264" y="486564"/>
                  </a:lnTo>
                  <a:close/>
                </a:path>
              </a:pathLst>
            </a:custGeom>
            <a:solidFill>
              <a:srgbClr val="FFC31C"/>
            </a:solidFill>
            <a:ln w="219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D2664C64-2396-3DF7-9DE7-211A8CEC6179}"/>
                </a:ext>
              </a:extLst>
            </p:cNvPr>
            <p:cNvSpPr/>
            <p:nvPr userDrawn="1"/>
          </p:nvSpPr>
          <p:spPr>
            <a:xfrm>
              <a:off x="11614983" y="2807342"/>
              <a:ext cx="577017" cy="891088"/>
            </a:xfrm>
            <a:custGeom>
              <a:avLst/>
              <a:gdLst>
                <a:gd name="connsiteX0" fmla="*/ 577017 w 577017"/>
                <a:gd name="connsiteY0" fmla="*/ 0 h 891088"/>
                <a:gd name="connsiteX1" fmla="*/ 577017 w 577017"/>
                <a:gd name="connsiteY1" fmla="*/ 743238 h 891088"/>
                <a:gd name="connsiteX2" fmla="*/ 321573 w 577017"/>
                <a:gd name="connsiteY2" fmla="*/ 891088 h 891088"/>
                <a:gd name="connsiteX3" fmla="*/ 225366 w 577017"/>
                <a:gd name="connsiteY3" fmla="*/ 835543 h 891088"/>
                <a:gd name="connsiteX4" fmla="*/ 0 w 577017"/>
                <a:gd name="connsiteY4" fmla="*/ 705428 h 891088"/>
                <a:gd name="connsiteX5" fmla="*/ 495 w 577017"/>
                <a:gd name="connsiteY5" fmla="*/ 333688 h 89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7017" h="891088">
                  <a:moveTo>
                    <a:pt x="577017" y="0"/>
                  </a:moveTo>
                  <a:lnTo>
                    <a:pt x="577017" y="743238"/>
                  </a:lnTo>
                  <a:lnTo>
                    <a:pt x="321573" y="891088"/>
                  </a:lnTo>
                  <a:lnTo>
                    <a:pt x="225366" y="835543"/>
                  </a:lnTo>
                  <a:lnTo>
                    <a:pt x="0" y="705428"/>
                  </a:lnTo>
                  <a:lnTo>
                    <a:pt x="495" y="33368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C01240D-828A-440D-6489-3380E2DA061C}"/>
                </a:ext>
              </a:extLst>
            </p:cNvPr>
            <p:cNvSpPr/>
            <p:nvPr userDrawn="1"/>
          </p:nvSpPr>
          <p:spPr>
            <a:xfrm>
              <a:off x="11845132" y="3440517"/>
              <a:ext cx="346868" cy="256953"/>
            </a:xfrm>
            <a:custGeom>
              <a:avLst/>
              <a:gdLst>
                <a:gd name="connsiteX0" fmla="*/ 346868 w 346868"/>
                <a:gd name="connsiteY0" fmla="*/ 0 h 256953"/>
                <a:gd name="connsiteX1" fmla="*/ 346868 w 346868"/>
                <a:gd name="connsiteY1" fmla="*/ 112290 h 256953"/>
                <a:gd name="connsiteX2" fmla="*/ 96775 w 346868"/>
                <a:gd name="connsiteY2" fmla="*/ 256953 h 256953"/>
                <a:gd name="connsiteX3" fmla="*/ 0 w 346868"/>
                <a:gd name="connsiteY3" fmla="*/ 201080 h 25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868" h="256953">
                  <a:moveTo>
                    <a:pt x="346868" y="0"/>
                  </a:moveTo>
                  <a:lnTo>
                    <a:pt x="346868" y="112290"/>
                  </a:lnTo>
                  <a:lnTo>
                    <a:pt x="96775" y="256953"/>
                  </a:lnTo>
                  <a:lnTo>
                    <a:pt x="0" y="2010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195FD3E-7A90-871F-152D-D457994383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37670" b="5668"/>
            <a:stretch>
              <a:fillRect/>
            </a:stretch>
          </p:blipFill>
          <p:spPr>
            <a:xfrm rot="18000000" flipV="1">
              <a:off x="1711982" y="-3595788"/>
              <a:ext cx="7595516" cy="9179657"/>
            </a:xfrm>
            <a:custGeom>
              <a:avLst/>
              <a:gdLst>
                <a:gd name="connsiteX0" fmla="*/ 2295638 w 7595516"/>
                <a:gd name="connsiteY0" fmla="*/ 9179657 h 9179657"/>
                <a:gd name="connsiteX1" fmla="*/ 7595516 w 7595516"/>
                <a:gd name="connsiteY1" fmla="*/ 0 h 9179657"/>
                <a:gd name="connsiteX2" fmla="*/ 1901423 w 7595516"/>
                <a:gd name="connsiteY2" fmla="*/ 0 h 9179657"/>
                <a:gd name="connsiteX3" fmla="*/ 0 w 7595516"/>
                <a:gd name="connsiteY3" fmla="*/ 3293361 h 9179657"/>
                <a:gd name="connsiteX4" fmla="*/ 0 w 7595516"/>
                <a:gd name="connsiteY4" fmla="*/ 7854270 h 917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95516" h="9179657">
                  <a:moveTo>
                    <a:pt x="2295638" y="9179657"/>
                  </a:moveTo>
                  <a:lnTo>
                    <a:pt x="7595516" y="0"/>
                  </a:lnTo>
                  <a:lnTo>
                    <a:pt x="1901423" y="0"/>
                  </a:lnTo>
                  <a:lnTo>
                    <a:pt x="0" y="3293361"/>
                  </a:lnTo>
                  <a:lnTo>
                    <a:pt x="0" y="7854270"/>
                  </a:lnTo>
                  <a:close/>
                </a:path>
              </a:pathLst>
            </a:custGeom>
          </p:spPr>
        </p:pic>
      </p:grpSp>
      <p:sp>
        <p:nvSpPr>
          <p:cNvPr id="30" name="Subtitle">
            <a:extLst>
              <a:ext uri="{FF2B5EF4-FFF2-40B4-BE49-F238E27FC236}">
                <a16:creationId xmlns:a16="http://schemas.microsoft.com/office/drawing/2014/main" id="{D9455905-867C-39F5-B61E-2CA053F586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920" y="5161774"/>
            <a:ext cx="7681126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9" name="Title ">
            <a:extLst>
              <a:ext uri="{FF2B5EF4-FFF2-40B4-BE49-F238E27FC236}">
                <a16:creationId xmlns:a16="http://schemas.microsoft.com/office/drawing/2014/main" id="{40A77C94-0919-52DC-9AE5-7467B69D83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887" y="3773459"/>
            <a:ext cx="8304213" cy="1409866"/>
          </a:xfrm>
        </p:spPr>
        <p:txBody>
          <a:bodyPr anchor="b" anchorCtr="0"/>
          <a:lstStyle>
            <a:lvl1pPr algn="l">
              <a:defRPr sz="4000" cap="all" spc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25" name="Presenter name and title">
            <a:extLst>
              <a:ext uri="{FF2B5EF4-FFF2-40B4-BE49-F238E27FC236}">
                <a16:creationId xmlns:a16="http://schemas.microsoft.com/office/drawing/2014/main" id="{2B38EA53-5A9C-8F13-860B-2F0F37C5EF5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7521" y="5670514"/>
            <a:ext cx="7194762" cy="34947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presenter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18043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Cobrand Eyebr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Footer ">
            <a:extLst>
              <a:ext uri="{FF2B5EF4-FFF2-40B4-BE49-F238E27FC236}">
                <a16:creationId xmlns:a16="http://schemas.microsoft.com/office/drawing/2014/main" id="{8E67E650-74DB-FD49-ADBE-13652835C259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496888" y="6313794"/>
            <a:ext cx="3739862" cy="208926"/>
          </a:xfrm>
        </p:spPr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E05CB07-F308-4BDB-421D-998B532156CA}"/>
              </a:ext>
            </a:extLst>
          </p:cNvPr>
          <p:cNvGrpSpPr/>
          <p:nvPr userDrawn="1"/>
        </p:nvGrpSpPr>
        <p:grpSpPr>
          <a:xfrm>
            <a:off x="919911" y="-2803717"/>
            <a:ext cx="11272089" cy="7595516"/>
            <a:chOff x="919911" y="-2803717"/>
            <a:chExt cx="11272089" cy="7595516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E5979B5C-0A9A-962E-94C8-33A69FB455AE}"/>
                </a:ext>
              </a:extLst>
            </p:cNvPr>
            <p:cNvSpPr/>
            <p:nvPr userDrawn="1"/>
          </p:nvSpPr>
          <p:spPr>
            <a:xfrm rot="18000000" flipV="1">
              <a:off x="10159179" y="1154976"/>
              <a:ext cx="1740451" cy="1759938"/>
            </a:xfrm>
            <a:custGeom>
              <a:avLst/>
              <a:gdLst>
                <a:gd name="connsiteX0" fmla="*/ 1740451 w 1740451"/>
                <a:gd name="connsiteY0" fmla="*/ 1136044 h 1759938"/>
                <a:gd name="connsiteX1" fmla="*/ 1740451 w 1740451"/>
                <a:gd name="connsiteY1" fmla="*/ 501653 h 1759938"/>
                <a:gd name="connsiteX2" fmla="*/ 1622974 w 1740451"/>
                <a:gd name="connsiteY2" fmla="*/ 569225 h 1759938"/>
                <a:gd name="connsiteX3" fmla="*/ 1226710 w 1740451"/>
                <a:gd name="connsiteY3" fmla="*/ 340922 h 1759938"/>
                <a:gd name="connsiteX4" fmla="*/ 1226710 w 1740451"/>
                <a:gd name="connsiteY4" fmla="*/ 82661 h 1759938"/>
                <a:gd name="connsiteX5" fmla="*/ 1082933 w 1740451"/>
                <a:gd name="connsiteY5" fmla="*/ 0 h 1759938"/>
                <a:gd name="connsiteX6" fmla="*/ 0 w 1740451"/>
                <a:gd name="connsiteY6" fmla="*/ 623895 h 1759938"/>
                <a:gd name="connsiteX7" fmla="*/ 0 w 1740451"/>
                <a:gd name="connsiteY7" fmla="*/ 1381185 h 1759938"/>
                <a:gd name="connsiteX8" fmla="*/ 657299 w 1740451"/>
                <a:gd name="connsiteY8" fmla="*/ 1759939 h 1759938"/>
                <a:gd name="connsiteX9" fmla="*/ 1740451 w 1740451"/>
                <a:gd name="connsiteY9" fmla="*/ 1136044 h 175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40451" h="1759938">
                  <a:moveTo>
                    <a:pt x="1740451" y="1136044"/>
                  </a:moveTo>
                  <a:lnTo>
                    <a:pt x="1740451" y="501653"/>
                  </a:lnTo>
                  <a:lnTo>
                    <a:pt x="1622974" y="569225"/>
                  </a:lnTo>
                  <a:lnTo>
                    <a:pt x="1226710" y="340922"/>
                  </a:lnTo>
                  <a:lnTo>
                    <a:pt x="1226710" y="82661"/>
                  </a:lnTo>
                  <a:lnTo>
                    <a:pt x="1082933" y="0"/>
                  </a:lnTo>
                  <a:lnTo>
                    <a:pt x="0" y="623895"/>
                  </a:lnTo>
                  <a:lnTo>
                    <a:pt x="0" y="1381185"/>
                  </a:lnTo>
                  <a:lnTo>
                    <a:pt x="657299" y="1759939"/>
                  </a:lnTo>
                  <a:lnTo>
                    <a:pt x="1740451" y="1136044"/>
                  </a:lnTo>
                  <a:close/>
                </a:path>
              </a:pathLst>
            </a:custGeom>
            <a:solidFill>
              <a:schemeClr val="accent1"/>
            </a:solidFill>
            <a:ln w="219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0AE513A-D65E-C216-3FE8-B24B3D230308}"/>
                </a:ext>
              </a:extLst>
            </p:cNvPr>
            <p:cNvSpPr/>
            <p:nvPr userDrawn="1"/>
          </p:nvSpPr>
          <p:spPr>
            <a:xfrm>
              <a:off x="10646714" y="1"/>
              <a:ext cx="935470" cy="909173"/>
            </a:xfrm>
            <a:custGeom>
              <a:avLst/>
              <a:gdLst>
                <a:gd name="connsiteX0" fmla="*/ 171481 w 935470"/>
                <a:gd name="connsiteY0" fmla="*/ 0 h 909173"/>
                <a:gd name="connsiteX1" fmla="*/ 765526 w 935470"/>
                <a:gd name="connsiteY1" fmla="*/ 0 h 909173"/>
                <a:gd name="connsiteX2" fmla="*/ 935470 w 935470"/>
                <a:gd name="connsiteY2" fmla="*/ 98117 h 909173"/>
                <a:gd name="connsiteX3" fmla="*/ 935092 w 935470"/>
                <a:gd name="connsiteY3" fmla="*/ 638476 h 909173"/>
                <a:gd name="connsiteX4" fmla="*/ 467207 w 935470"/>
                <a:gd name="connsiteY4" fmla="*/ 909173 h 909173"/>
                <a:gd name="connsiteX5" fmla="*/ 0 w 935470"/>
                <a:gd name="connsiteY5" fmla="*/ 639431 h 909173"/>
                <a:gd name="connsiteX6" fmla="*/ 489 w 935470"/>
                <a:gd name="connsiteY6" fmla="*/ 98882 h 909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5470" h="909173">
                  <a:moveTo>
                    <a:pt x="171481" y="0"/>
                  </a:moveTo>
                  <a:lnTo>
                    <a:pt x="765526" y="0"/>
                  </a:lnTo>
                  <a:lnTo>
                    <a:pt x="935470" y="98117"/>
                  </a:lnTo>
                  <a:lnTo>
                    <a:pt x="935092" y="638476"/>
                  </a:lnTo>
                  <a:lnTo>
                    <a:pt x="467207" y="909173"/>
                  </a:lnTo>
                  <a:lnTo>
                    <a:pt x="0" y="639431"/>
                  </a:lnTo>
                  <a:lnTo>
                    <a:pt x="489" y="988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97A93157-8FE9-36A0-6901-EB16CB9AB12B}"/>
                </a:ext>
              </a:extLst>
            </p:cNvPr>
            <p:cNvSpPr/>
            <p:nvPr userDrawn="1"/>
          </p:nvSpPr>
          <p:spPr>
            <a:xfrm>
              <a:off x="11674474" y="1309394"/>
              <a:ext cx="517526" cy="914542"/>
            </a:xfrm>
            <a:custGeom>
              <a:avLst/>
              <a:gdLst>
                <a:gd name="connsiteX0" fmla="*/ 396264 w 517526"/>
                <a:gd name="connsiteY0" fmla="*/ 0 h 914542"/>
                <a:gd name="connsiteX1" fmla="*/ 517526 w 517526"/>
                <a:gd name="connsiteY1" fmla="*/ 70010 h 914542"/>
                <a:gd name="connsiteX2" fmla="*/ 517526 w 517526"/>
                <a:gd name="connsiteY2" fmla="*/ 843793 h 914542"/>
                <a:gd name="connsiteX3" fmla="*/ 395242 w 517526"/>
                <a:gd name="connsiteY3" fmla="*/ 914542 h 914542"/>
                <a:gd name="connsiteX4" fmla="*/ 223662 w 517526"/>
                <a:gd name="connsiteY4" fmla="*/ 815480 h 914542"/>
                <a:gd name="connsiteX5" fmla="*/ 0 w 517526"/>
                <a:gd name="connsiteY5" fmla="*/ 686349 h 914542"/>
                <a:gd name="connsiteX6" fmla="*/ 417 w 517526"/>
                <a:gd name="connsiteY6" fmla="*/ 229024 h 914542"/>
                <a:gd name="connsiteX7" fmla="*/ 117674 w 517526"/>
                <a:gd name="connsiteY7" fmla="*/ 161071 h 91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7526" h="914542">
                  <a:moveTo>
                    <a:pt x="396264" y="0"/>
                  </a:moveTo>
                  <a:lnTo>
                    <a:pt x="517526" y="70010"/>
                  </a:lnTo>
                  <a:lnTo>
                    <a:pt x="517526" y="843793"/>
                  </a:lnTo>
                  <a:lnTo>
                    <a:pt x="395242" y="914542"/>
                  </a:lnTo>
                  <a:lnTo>
                    <a:pt x="223662" y="815480"/>
                  </a:lnTo>
                  <a:lnTo>
                    <a:pt x="0" y="686349"/>
                  </a:lnTo>
                  <a:lnTo>
                    <a:pt x="417" y="229024"/>
                  </a:lnTo>
                  <a:lnTo>
                    <a:pt x="117674" y="16107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FBA2B93-7313-5900-0B58-45D6822C0F7A}"/>
                </a:ext>
              </a:extLst>
            </p:cNvPr>
            <p:cNvSpPr/>
            <p:nvPr userDrawn="1"/>
          </p:nvSpPr>
          <p:spPr>
            <a:xfrm rot="18000000" flipV="1">
              <a:off x="11559012" y="1537496"/>
              <a:ext cx="513741" cy="486563"/>
            </a:xfrm>
            <a:custGeom>
              <a:avLst/>
              <a:gdLst>
                <a:gd name="connsiteX0" fmla="*/ 396264 w 513741"/>
                <a:gd name="connsiteY0" fmla="*/ 486564 h 486563"/>
                <a:gd name="connsiteX1" fmla="*/ 513741 w 513741"/>
                <a:gd name="connsiteY1" fmla="*/ 418991 h 486563"/>
                <a:gd name="connsiteX2" fmla="*/ 513741 w 513741"/>
                <a:gd name="connsiteY2" fmla="*/ 296093 h 486563"/>
                <a:gd name="connsiteX3" fmla="*/ 0 w 513741"/>
                <a:gd name="connsiteY3" fmla="*/ 0 h 486563"/>
                <a:gd name="connsiteX4" fmla="*/ 0 w 513741"/>
                <a:gd name="connsiteY4" fmla="*/ 258261 h 486563"/>
                <a:gd name="connsiteX5" fmla="*/ 396264 w 513741"/>
                <a:gd name="connsiteY5" fmla="*/ 486564 h 48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3741" h="486563">
                  <a:moveTo>
                    <a:pt x="396264" y="486564"/>
                  </a:moveTo>
                  <a:lnTo>
                    <a:pt x="513741" y="418991"/>
                  </a:lnTo>
                  <a:lnTo>
                    <a:pt x="513741" y="296093"/>
                  </a:lnTo>
                  <a:lnTo>
                    <a:pt x="0" y="0"/>
                  </a:lnTo>
                  <a:lnTo>
                    <a:pt x="0" y="258261"/>
                  </a:lnTo>
                  <a:lnTo>
                    <a:pt x="396264" y="486564"/>
                  </a:lnTo>
                  <a:close/>
                </a:path>
              </a:pathLst>
            </a:custGeom>
            <a:solidFill>
              <a:srgbClr val="FFC31C"/>
            </a:solidFill>
            <a:ln w="219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D2664C64-2396-3DF7-9DE7-211A8CEC6179}"/>
                </a:ext>
              </a:extLst>
            </p:cNvPr>
            <p:cNvSpPr/>
            <p:nvPr userDrawn="1"/>
          </p:nvSpPr>
          <p:spPr>
            <a:xfrm>
              <a:off x="11614983" y="2807342"/>
              <a:ext cx="577017" cy="891088"/>
            </a:xfrm>
            <a:custGeom>
              <a:avLst/>
              <a:gdLst>
                <a:gd name="connsiteX0" fmla="*/ 577017 w 577017"/>
                <a:gd name="connsiteY0" fmla="*/ 0 h 891088"/>
                <a:gd name="connsiteX1" fmla="*/ 577017 w 577017"/>
                <a:gd name="connsiteY1" fmla="*/ 743238 h 891088"/>
                <a:gd name="connsiteX2" fmla="*/ 321573 w 577017"/>
                <a:gd name="connsiteY2" fmla="*/ 891088 h 891088"/>
                <a:gd name="connsiteX3" fmla="*/ 225366 w 577017"/>
                <a:gd name="connsiteY3" fmla="*/ 835543 h 891088"/>
                <a:gd name="connsiteX4" fmla="*/ 0 w 577017"/>
                <a:gd name="connsiteY4" fmla="*/ 705428 h 891088"/>
                <a:gd name="connsiteX5" fmla="*/ 495 w 577017"/>
                <a:gd name="connsiteY5" fmla="*/ 333688 h 89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7017" h="891088">
                  <a:moveTo>
                    <a:pt x="577017" y="0"/>
                  </a:moveTo>
                  <a:lnTo>
                    <a:pt x="577017" y="743238"/>
                  </a:lnTo>
                  <a:lnTo>
                    <a:pt x="321573" y="891088"/>
                  </a:lnTo>
                  <a:lnTo>
                    <a:pt x="225366" y="835543"/>
                  </a:lnTo>
                  <a:lnTo>
                    <a:pt x="0" y="705428"/>
                  </a:lnTo>
                  <a:lnTo>
                    <a:pt x="495" y="33368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C01240D-828A-440D-6489-3380E2DA061C}"/>
                </a:ext>
              </a:extLst>
            </p:cNvPr>
            <p:cNvSpPr/>
            <p:nvPr userDrawn="1"/>
          </p:nvSpPr>
          <p:spPr>
            <a:xfrm>
              <a:off x="11845132" y="3440517"/>
              <a:ext cx="346868" cy="256953"/>
            </a:xfrm>
            <a:custGeom>
              <a:avLst/>
              <a:gdLst>
                <a:gd name="connsiteX0" fmla="*/ 346868 w 346868"/>
                <a:gd name="connsiteY0" fmla="*/ 0 h 256953"/>
                <a:gd name="connsiteX1" fmla="*/ 346868 w 346868"/>
                <a:gd name="connsiteY1" fmla="*/ 112290 h 256953"/>
                <a:gd name="connsiteX2" fmla="*/ 96775 w 346868"/>
                <a:gd name="connsiteY2" fmla="*/ 256953 h 256953"/>
                <a:gd name="connsiteX3" fmla="*/ 0 w 346868"/>
                <a:gd name="connsiteY3" fmla="*/ 201080 h 25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868" h="256953">
                  <a:moveTo>
                    <a:pt x="346868" y="0"/>
                  </a:moveTo>
                  <a:lnTo>
                    <a:pt x="346868" y="112290"/>
                  </a:lnTo>
                  <a:lnTo>
                    <a:pt x="96775" y="256953"/>
                  </a:lnTo>
                  <a:lnTo>
                    <a:pt x="0" y="2010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195FD3E-7A90-871F-152D-D457994383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37670" b="5668"/>
            <a:stretch>
              <a:fillRect/>
            </a:stretch>
          </p:blipFill>
          <p:spPr>
            <a:xfrm rot="18000000" flipV="1">
              <a:off x="1711982" y="-3595788"/>
              <a:ext cx="7595516" cy="9179657"/>
            </a:xfrm>
            <a:custGeom>
              <a:avLst/>
              <a:gdLst>
                <a:gd name="connsiteX0" fmla="*/ 2295638 w 7595516"/>
                <a:gd name="connsiteY0" fmla="*/ 9179657 h 9179657"/>
                <a:gd name="connsiteX1" fmla="*/ 7595516 w 7595516"/>
                <a:gd name="connsiteY1" fmla="*/ 0 h 9179657"/>
                <a:gd name="connsiteX2" fmla="*/ 1901423 w 7595516"/>
                <a:gd name="connsiteY2" fmla="*/ 0 h 9179657"/>
                <a:gd name="connsiteX3" fmla="*/ 0 w 7595516"/>
                <a:gd name="connsiteY3" fmla="*/ 3293361 h 9179657"/>
                <a:gd name="connsiteX4" fmla="*/ 0 w 7595516"/>
                <a:gd name="connsiteY4" fmla="*/ 7854270 h 917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95516" h="9179657">
                  <a:moveTo>
                    <a:pt x="2295638" y="9179657"/>
                  </a:moveTo>
                  <a:lnTo>
                    <a:pt x="7595516" y="0"/>
                  </a:lnTo>
                  <a:lnTo>
                    <a:pt x="1901423" y="0"/>
                  </a:lnTo>
                  <a:lnTo>
                    <a:pt x="0" y="3293361"/>
                  </a:lnTo>
                  <a:lnTo>
                    <a:pt x="0" y="7854270"/>
                  </a:lnTo>
                  <a:close/>
                </a:path>
              </a:pathLst>
            </a:custGeom>
          </p:spPr>
        </p:pic>
      </p:grpSp>
      <p:pic>
        <p:nvPicPr>
          <p:cNvPr id="33" name="CAS Logo">
            <a:extLst>
              <a:ext uri="{FF2B5EF4-FFF2-40B4-BE49-F238E27FC236}">
                <a16:creationId xmlns:a16="http://schemas.microsoft.com/office/drawing/2014/main" id="{19D3210A-0213-0F34-10D0-C85964E9D0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27" name="TextBox" hidden="1">
            <a:extLst>
              <a:ext uri="{FF2B5EF4-FFF2-40B4-BE49-F238E27FC236}">
                <a16:creationId xmlns:a16="http://schemas.microsoft.com/office/drawing/2014/main" id="{5C5629AD-D099-8B4D-AFE8-283B20583480}"/>
              </a:ext>
            </a:extLst>
          </p:cNvPr>
          <p:cNvSpPr txBox="1"/>
          <p:nvPr userDrawn="1"/>
        </p:nvSpPr>
        <p:spPr>
          <a:xfrm>
            <a:off x="14245389" y="837397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900"/>
              </a:spcBef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12A49FF6-20FB-6D49-44FF-20C8344A8101}"/>
              </a:ext>
            </a:extLst>
          </p:cNvPr>
          <p:cNvSpPr>
            <a:spLocks noGrp="1"/>
          </p:cNvSpPr>
          <p:nvPr>
            <p:ph type="body" sz="quarter" idx="122"/>
          </p:nvPr>
        </p:nvSpPr>
        <p:spPr>
          <a:xfrm>
            <a:off x="10224766" y="5819412"/>
            <a:ext cx="9144" cy="822960"/>
          </a:xfrm>
          <a:solidFill>
            <a:schemeClr val="tx1">
              <a:alpha val="20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4" name="Co-brand logo">
            <a:extLst>
              <a:ext uri="{FF2B5EF4-FFF2-40B4-BE49-F238E27FC236}">
                <a16:creationId xmlns:a16="http://schemas.microsoft.com/office/drawing/2014/main" id="{53983E3B-6528-C529-AE11-A758B9660F97}"/>
              </a:ext>
            </a:extLst>
          </p:cNvPr>
          <p:cNvSpPr>
            <a:spLocks noGrp="1"/>
          </p:cNvSpPr>
          <p:nvPr>
            <p:ph type="pic" sz="quarter" idx="124" hasCustomPrompt="1"/>
          </p:nvPr>
        </p:nvSpPr>
        <p:spPr>
          <a:xfrm>
            <a:off x="8629402" y="6169367"/>
            <a:ext cx="1444216" cy="456093"/>
          </a:xfrm>
        </p:spPr>
        <p:txBody>
          <a:bodyPr/>
          <a:lstStyle>
            <a:lvl1pPr algn="ctr">
              <a:defRPr sz="800"/>
            </a:lvl1pPr>
          </a:lstStyle>
          <a:p>
            <a:r>
              <a:rPr lang="en-US"/>
              <a:t>insert co-brand logo</a:t>
            </a:r>
          </a:p>
        </p:txBody>
      </p:sp>
      <p:sp>
        <p:nvSpPr>
          <p:cNvPr id="25" name="Presenter name">
            <a:extLst>
              <a:ext uri="{FF2B5EF4-FFF2-40B4-BE49-F238E27FC236}">
                <a16:creationId xmlns:a16="http://schemas.microsoft.com/office/drawing/2014/main" id="{711CB6A1-3B43-9408-C22F-C170C88B115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7521" y="5670514"/>
            <a:ext cx="7194762" cy="34947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presenter name and title</a:t>
            </a:r>
          </a:p>
        </p:txBody>
      </p:sp>
      <p:sp>
        <p:nvSpPr>
          <p:cNvPr id="35" name="Title">
            <a:extLst>
              <a:ext uri="{FF2B5EF4-FFF2-40B4-BE49-F238E27FC236}">
                <a16:creationId xmlns:a16="http://schemas.microsoft.com/office/drawing/2014/main" id="{04D0EFE5-D8DF-765A-7588-5EB4109713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887" y="4231341"/>
            <a:ext cx="8304213" cy="1409866"/>
          </a:xfrm>
        </p:spPr>
        <p:txBody>
          <a:bodyPr anchor="t" anchorCtr="0"/>
          <a:lstStyle>
            <a:lvl1pPr algn="l">
              <a:defRPr sz="4000" cap="all" spc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36" name="Subtitle">
            <a:extLst>
              <a:ext uri="{FF2B5EF4-FFF2-40B4-BE49-F238E27FC236}">
                <a16:creationId xmlns:a16="http://schemas.microsoft.com/office/drawing/2014/main" id="{DD8692CF-B0F9-4DD4-401C-DD4EA2414C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919" y="3768737"/>
            <a:ext cx="6864337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2042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deb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">
            <a:extLst>
              <a:ext uri="{FF2B5EF4-FFF2-40B4-BE49-F238E27FC236}">
                <a16:creationId xmlns:a16="http://schemas.microsoft.com/office/drawing/2014/main" id="{70C41EE6-1FE2-5141-B6A0-A9E493C6094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89DCAAA9-BF00-6341-B2CF-0F53B07CA9C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DFE61FE-74F6-D97D-91D2-548C01272B76}"/>
              </a:ext>
            </a:extLst>
          </p:cNvPr>
          <p:cNvGrpSpPr/>
          <p:nvPr userDrawn="1"/>
        </p:nvGrpSpPr>
        <p:grpSpPr>
          <a:xfrm>
            <a:off x="5432379" y="0"/>
            <a:ext cx="6759622" cy="6858001"/>
            <a:chOff x="5432379" y="0"/>
            <a:chExt cx="6759622" cy="6858001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9B1C890-7D6D-1977-5072-BDF114D39E6F}"/>
                </a:ext>
              </a:extLst>
            </p:cNvPr>
            <p:cNvSpPr/>
            <p:nvPr userDrawn="1"/>
          </p:nvSpPr>
          <p:spPr>
            <a:xfrm>
              <a:off x="7623541" y="0"/>
              <a:ext cx="4568460" cy="6858000"/>
            </a:xfrm>
            <a:custGeom>
              <a:avLst/>
              <a:gdLst>
                <a:gd name="connsiteX0" fmla="*/ 1518276 w 4568460"/>
                <a:gd name="connsiteY0" fmla="*/ 0 h 6858000"/>
                <a:gd name="connsiteX1" fmla="*/ 4568460 w 4568460"/>
                <a:gd name="connsiteY1" fmla="*/ 0 h 6858000"/>
                <a:gd name="connsiteX2" fmla="*/ 4568460 w 4568460"/>
                <a:gd name="connsiteY2" fmla="*/ 6858000 h 6858000"/>
                <a:gd name="connsiteX3" fmla="*/ 1518273 w 4568460"/>
                <a:gd name="connsiteY3" fmla="*/ 6858000 h 6858000"/>
                <a:gd name="connsiteX4" fmla="*/ 0 w 4568460"/>
                <a:gd name="connsiteY4" fmla="*/ 5980500 h 6858000"/>
                <a:gd name="connsiteX5" fmla="*/ 0 w 4568460"/>
                <a:gd name="connsiteY5" fmla="*/ 87750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68460" h="6858000">
                  <a:moveTo>
                    <a:pt x="1518276" y="0"/>
                  </a:moveTo>
                  <a:lnTo>
                    <a:pt x="4568460" y="0"/>
                  </a:lnTo>
                  <a:lnTo>
                    <a:pt x="4568460" y="6858000"/>
                  </a:lnTo>
                  <a:lnTo>
                    <a:pt x="1518273" y="6858000"/>
                  </a:lnTo>
                  <a:lnTo>
                    <a:pt x="0" y="5980500"/>
                  </a:lnTo>
                  <a:lnTo>
                    <a:pt x="0" y="87750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6C15322-B066-0BB1-0C50-F603D34AB107}"/>
                </a:ext>
              </a:extLst>
            </p:cNvPr>
            <p:cNvGrpSpPr/>
            <p:nvPr userDrawn="1"/>
          </p:nvGrpSpPr>
          <p:grpSpPr>
            <a:xfrm>
              <a:off x="5432379" y="243856"/>
              <a:ext cx="6759621" cy="6614145"/>
              <a:chOff x="3057890" y="243856"/>
              <a:chExt cx="6759621" cy="6614145"/>
            </a:xfrm>
          </p:grpSpPr>
          <p:sp>
            <p:nvSpPr>
              <p:cNvPr id="23" name="Text Placeholder 8">
                <a:extLst>
                  <a:ext uri="{FF2B5EF4-FFF2-40B4-BE49-F238E27FC236}">
                    <a16:creationId xmlns:a16="http://schemas.microsoft.com/office/drawing/2014/main" id="{0B1E63E4-282B-773E-A90F-5D8F603A143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57890" y="5580658"/>
                <a:ext cx="4224310" cy="1277343"/>
              </a:xfrm>
              <a:custGeom>
                <a:avLst/>
                <a:gdLst>
                  <a:gd name="connsiteX0" fmla="*/ 2192735 w 4224310"/>
                  <a:gd name="connsiteY0" fmla="*/ 0 h 1277343"/>
                  <a:gd name="connsiteX1" fmla="*/ 4224310 w 4224310"/>
                  <a:gd name="connsiteY1" fmla="*/ 1173010 h 1277343"/>
                  <a:gd name="connsiteX2" fmla="*/ 4224310 w 4224310"/>
                  <a:gd name="connsiteY2" fmla="*/ 1277343 h 1277343"/>
                  <a:gd name="connsiteX3" fmla="*/ 4134977 w 4224310"/>
                  <a:gd name="connsiteY3" fmla="*/ 1277343 h 1277343"/>
                  <a:gd name="connsiteX4" fmla="*/ 4134977 w 4224310"/>
                  <a:gd name="connsiteY4" fmla="*/ 1224529 h 1277343"/>
                  <a:gd name="connsiteX5" fmla="*/ 2192735 w 4224310"/>
                  <a:gd name="connsiteY5" fmla="*/ 103165 h 1277343"/>
                  <a:gd name="connsiteX6" fmla="*/ 159153 w 4224310"/>
                  <a:gd name="connsiteY6" fmla="*/ 1277343 h 1277343"/>
                  <a:gd name="connsiteX7" fmla="*/ 0 w 4224310"/>
                  <a:gd name="connsiteY7" fmla="*/ 1277343 h 1277343"/>
                  <a:gd name="connsiteX8" fmla="*/ 0 w 4224310"/>
                  <a:gd name="connsiteY8" fmla="*/ 1265959 h 1277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24310" h="1277343">
                    <a:moveTo>
                      <a:pt x="2192735" y="0"/>
                    </a:moveTo>
                    <a:lnTo>
                      <a:pt x="4224310" y="1173010"/>
                    </a:lnTo>
                    <a:lnTo>
                      <a:pt x="4224310" y="1277343"/>
                    </a:lnTo>
                    <a:lnTo>
                      <a:pt x="4134977" y="1277343"/>
                    </a:lnTo>
                    <a:lnTo>
                      <a:pt x="4134977" y="1224529"/>
                    </a:lnTo>
                    <a:lnTo>
                      <a:pt x="2192735" y="103165"/>
                    </a:lnTo>
                    <a:lnTo>
                      <a:pt x="159153" y="1277343"/>
                    </a:lnTo>
                    <a:lnTo>
                      <a:pt x="0" y="1277343"/>
                    </a:lnTo>
                    <a:lnTo>
                      <a:pt x="0" y="1265959"/>
                    </a:lnTo>
                    <a:close/>
                  </a:path>
                </a:pathLst>
              </a:custGeom>
              <a:solidFill>
                <a:schemeClr val="accent1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lvl="0" indent="0" algn="ctr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sz="100" b="0" i="0"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233363" indent="-223838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b="0" i="0"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406400" indent="-173038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517525" indent="-111125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515938" indent="-114300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9pPr>
              </a:lstStyle>
              <a:p>
                <a:pPr lvl="0"/>
                <a:r>
                  <a:rPr lang="en-US"/>
                  <a:t> </a:t>
                </a:r>
              </a:p>
            </p:txBody>
          </p:sp>
          <p:sp>
            <p:nvSpPr>
              <p:cNvPr id="25" name="Text Placeholder 9">
                <a:extLst>
                  <a:ext uri="{FF2B5EF4-FFF2-40B4-BE49-F238E27FC236}">
                    <a16:creationId xmlns:a16="http://schemas.microsoft.com/office/drawing/2014/main" id="{340C2439-2F0E-1B27-8BA6-4869D2302F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49051" y="5683823"/>
                <a:ext cx="1943816" cy="1174177"/>
              </a:xfrm>
              <a:custGeom>
                <a:avLst/>
                <a:gdLst>
                  <a:gd name="connsiteX0" fmla="*/ 1574 w 1943816"/>
                  <a:gd name="connsiteY0" fmla="*/ 0 h 1174177"/>
                  <a:gd name="connsiteX1" fmla="*/ 1943816 w 1943816"/>
                  <a:gd name="connsiteY1" fmla="*/ 1121364 h 1174177"/>
                  <a:gd name="connsiteX2" fmla="*/ 1943816 w 1943816"/>
                  <a:gd name="connsiteY2" fmla="*/ 1174177 h 1174177"/>
                  <a:gd name="connsiteX3" fmla="*/ 1518273 w 1943816"/>
                  <a:gd name="connsiteY3" fmla="*/ 1174177 h 1174177"/>
                  <a:gd name="connsiteX4" fmla="*/ 0 w 1943816"/>
                  <a:gd name="connsiteY4" fmla="*/ 296677 h 1174177"/>
                  <a:gd name="connsiteX5" fmla="*/ 0 w 1943816"/>
                  <a:gd name="connsiteY5" fmla="*/ 909 h 1174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43816" h="1174177">
                    <a:moveTo>
                      <a:pt x="1574" y="0"/>
                    </a:moveTo>
                    <a:lnTo>
                      <a:pt x="1943816" y="1121364"/>
                    </a:lnTo>
                    <a:lnTo>
                      <a:pt x="1943816" y="1174177"/>
                    </a:lnTo>
                    <a:lnTo>
                      <a:pt x="1518273" y="1174177"/>
                    </a:lnTo>
                    <a:lnTo>
                      <a:pt x="0" y="296677"/>
                    </a:lnTo>
                    <a:lnTo>
                      <a:pt x="0" y="909"/>
                    </a:lnTo>
                    <a:close/>
                  </a:path>
                </a:pathLst>
              </a:custGeom>
              <a:solidFill>
                <a:schemeClr val="accent3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26" name="Text Placeholder 14">
                <a:extLst>
                  <a:ext uri="{FF2B5EF4-FFF2-40B4-BE49-F238E27FC236}">
                    <a16:creationId xmlns:a16="http://schemas.microsoft.com/office/drawing/2014/main" id="{C3152C50-E3D2-92DD-4F1C-9F822E457BA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73894" y="338664"/>
                <a:ext cx="886857" cy="930278"/>
              </a:xfrm>
              <a:custGeom>
                <a:avLst/>
                <a:gdLst>
                  <a:gd name="connsiteX0" fmla="*/ 607469 w 886857"/>
                  <a:gd name="connsiteY0" fmla="*/ 0 h 930278"/>
                  <a:gd name="connsiteX1" fmla="*/ 886857 w 886857"/>
                  <a:gd name="connsiteY1" fmla="*/ 161467 h 930278"/>
                  <a:gd name="connsiteX2" fmla="*/ 886857 w 886857"/>
                  <a:gd name="connsiteY2" fmla="*/ 674001 h 930278"/>
                  <a:gd name="connsiteX3" fmla="*/ 443418 w 886857"/>
                  <a:gd name="connsiteY3" fmla="*/ 930278 h 930278"/>
                  <a:gd name="connsiteX4" fmla="*/ 0 w 886857"/>
                  <a:gd name="connsiteY4" fmla="*/ 674001 h 930278"/>
                  <a:gd name="connsiteX5" fmla="*/ 0 w 886857"/>
                  <a:gd name="connsiteY5" fmla="*/ 351093 h 930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6857" h="930278">
                    <a:moveTo>
                      <a:pt x="607469" y="0"/>
                    </a:moveTo>
                    <a:lnTo>
                      <a:pt x="886857" y="161467"/>
                    </a:lnTo>
                    <a:lnTo>
                      <a:pt x="886857" y="674001"/>
                    </a:lnTo>
                    <a:lnTo>
                      <a:pt x="443418" y="930278"/>
                    </a:lnTo>
                    <a:lnTo>
                      <a:pt x="0" y="674001"/>
                    </a:lnTo>
                    <a:lnTo>
                      <a:pt x="0" y="351093"/>
                    </a:lnTo>
                    <a:close/>
                  </a:path>
                </a:pathLst>
              </a:custGeom>
              <a:solidFill>
                <a:schemeClr val="accent3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27" name="Text Placeholder 15">
                <a:extLst>
                  <a:ext uri="{FF2B5EF4-FFF2-40B4-BE49-F238E27FC236}">
                    <a16:creationId xmlns:a16="http://schemas.microsoft.com/office/drawing/2014/main" id="{0FA6FD08-D683-B399-5E80-94B850303A8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73894" y="243856"/>
                <a:ext cx="607469" cy="445903"/>
              </a:xfrm>
              <a:custGeom>
                <a:avLst/>
                <a:gdLst>
                  <a:gd name="connsiteX0" fmla="*/ 443418 w 607469"/>
                  <a:gd name="connsiteY0" fmla="*/ 0 h 445903"/>
                  <a:gd name="connsiteX1" fmla="*/ 607469 w 607469"/>
                  <a:gd name="connsiteY1" fmla="*/ 94810 h 445903"/>
                  <a:gd name="connsiteX2" fmla="*/ 0 w 607469"/>
                  <a:gd name="connsiteY2" fmla="*/ 445903 h 445903"/>
                  <a:gd name="connsiteX3" fmla="*/ 0 w 607469"/>
                  <a:gd name="connsiteY3" fmla="*/ 256277 h 445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7469" h="445903">
                    <a:moveTo>
                      <a:pt x="443418" y="0"/>
                    </a:moveTo>
                    <a:lnTo>
                      <a:pt x="607469" y="94810"/>
                    </a:lnTo>
                    <a:lnTo>
                      <a:pt x="0" y="445903"/>
                    </a:lnTo>
                    <a:lnTo>
                      <a:pt x="0" y="256277"/>
                    </a:lnTo>
                    <a:close/>
                  </a:path>
                </a:pathLst>
              </a:custGeom>
              <a:gradFill>
                <a:gsLst>
                  <a:gs pos="64000">
                    <a:schemeClr val="accent1"/>
                  </a:gs>
                  <a:gs pos="0">
                    <a:schemeClr val="accent4"/>
                  </a:gs>
                </a:gsLst>
                <a:lin ang="19800000" scaled="0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lvl="0" indent="0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sz="100" b="0" i="0">
                    <a:solidFill>
                      <a:schemeClr val="bg1">
                        <a:alpha val="0"/>
                      </a:schemeClr>
                    </a:solidFill>
                  </a:defRPr>
                </a:lvl1pPr>
                <a:lvl2pPr marL="233363" indent="-223838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b="0" i="0"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406400" indent="-173038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517525" indent="-111125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515938" indent="-114300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9pPr>
              </a:lstStyle>
              <a:p>
                <a:pPr lvl="0"/>
                <a:r>
                  <a:rPr lang="en-US"/>
                  <a:t> </a:t>
                </a:r>
              </a:p>
            </p:txBody>
          </p:sp>
          <p:sp>
            <p:nvSpPr>
              <p:cNvPr id="28" name="Text Placeholder 16">
                <a:extLst>
                  <a:ext uri="{FF2B5EF4-FFF2-40B4-BE49-F238E27FC236}">
                    <a16:creationId xmlns:a16="http://schemas.microsoft.com/office/drawing/2014/main" id="{8BB03BB1-3725-4291-9E21-6AC9C7A01F2D}"/>
                  </a:ext>
                </a:extLst>
              </p:cNvPr>
              <p:cNvSpPr txBox="1">
                <a:spLocks/>
              </p:cNvSpPr>
              <p:nvPr/>
            </p:nvSpPr>
            <p:spPr>
              <a:xfrm rot="7200000">
                <a:off x="4795754" y="1241324"/>
                <a:ext cx="532458" cy="558527"/>
              </a:xfrm>
              <a:custGeom>
                <a:avLst/>
                <a:gdLst>
                  <a:gd name="connsiteX0" fmla="*/ 607469 w 886857"/>
                  <a:gd name="connsiteY0" fmla="*/ 0 h 930278"/>
                  <a:gd name="connsiteX1" fmla="*/ 886857 w 886857"/>
                  <a:gd name="connsiteY1" fmla="*/ 161467 h 930278"/>
                  <a:gd name="connsiteX2" fmla="*/ 886857 w 886857"/>
                  <a:gd name="connsiteY2" fmla="*/ 674001 h 930278"/>
                  <a:gd name="connsiteX3" fmla="*/ 443418 w 886857"/>
                  <a:gd name="connsiteY3" fmla="*/ 930278 h 930278"/>
                  <a:gd name="connsiteX4" fmla="*/ 0 w 886857"/>
                  <a:gd name="connsiteY4" fmla="*/ 674001 h 930278"/>
                  <a:gd name="connsiteX5" fmla="*/ 0 w 886857"/>
                  <a:gd name="connsiteY5" fmla="*/ 351093 h 930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6857" h="930278">
                    <a:moveTo>
                      <a:pt x="607469" y="0"/>
                    </a:moveTo>
                    <a:lnTo>
                      <a:pt x="886857" y="161467"/>
                    </a:lnTo>
                    <a:lnTo>
                      <a:pt x="886857" y="674001"/>
                    </a:lnTo>
                    <a:lnTo>
                      <a:pt x="443418" y="930278"/>
                    </a:lnTo>
                    <a:lnTo>
                      <a:pt x="0" y="674001"/>
                    </a:lnTo>
                    <a:lnTo>
                      <a:pt x="0" y="351093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2"/>
                  </a:gs>
                  <a:gs pos="0">
                    <a:schemeClr val="accent1"/>
                  </a:gs>
                </a:gsLst>
                <a:lin ang="900000" scaled="0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lvl="0" indent="0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sz="100" b="0" i="0">
                    <a:solidFill>
                      <a:schemeClr val="bg1">
                        <a:alpha val="0"/>
                      </a:schemeClr>
                    </a:solidFill>
                  </a:defRPr>
                </a:lvl1pPr>
                <a:lvl2pPr marL="233363" indent="-223838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b="0" i="0"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406400" indent="-173038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517525" indent="-111125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515938" indent="-114300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9pPr>
              </a:lstStyle>
              <a:p>
                <a:pPr lvl="0"/>
                <a:r>
                  <a:rPr lang="en-US"/>
                  <a:t> </a:t>
                </a:r>
              </a:p>
            </p:txBody>
          </p:sp>
          <p:sp>
            <p:nvSpPr>
              <p:cNvPr id="29" name="Text Placeholder 17">
                <a:extLst>
                  <a:ext uri="{FF2B5EF4-FFF2-40B4-BE49-F238E27FC236}">
                    <a16:creationId xmlns:a16="http://schemas.microsoft.com/office/drawing/2014/main" id="{40F8EDDE-89AB-D1CF-6624-AFEC8310F841}"/>
                  </a:ext>
                </a:extLst>
              </p:cNvPr>
              <p:cNvSpPr txBox="1">
                <a:spLocks/>
              </p:cNvSpPr>
              <p:nvPr/>
            </p:nvSpPr>
            <p:spPr>
              <a:xfrm rot="7200000">
                <a:off x="5090586" y="1415988"/>
                <a:ext cx="364718" cy="267715"/>
              </a:xfrm>
              <a:custGeom>
                <a:avLst/>
                <a:gdLst>
                  <a:gd name="connsiteX0" fmla="*/ 443418 w 607469"/>
                  <a:gd name="connsiteY0" fmla="*/ 0 h 445903"/>
                  <a:gd name="connsiteX1" fmla="*/ 607469 w 607469"/>
                  <a:gd name="connsiteY1" fmla="*/ 94810 h 445903"/>
                  <a:gd name="connsiteX2" fmla="*/ 0 w 607469"/>
                  <a:gd name="connsiteY2" fmla="*/ 445903 h 445903"/>
                  <a:gd name="connsiteX3" fmla="*/ 0 w 607469"/>
                  <a:gd name="connsiteY3" fmla="*/ 256277 h 445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7469" h="445903">
                    <a:moveTo>
                      <a:pt x="443418" y="0"/>
                    </a:moveTo>
                    <a:lnTo>
                      <a:pt x="607469" y="94810"/>
                    </a:lnTo>
                    <a:lnTo>
                      <a:pt x="0" y="445903"/>
                    </a:lnTo>
                    <a:lnTo>
                      <a:pt x="0" y="256277"/>
                    </a:lnTo>
                    <a:close/>
                  </a:path>
                </a:pathLst>
              </a:custGeom>
              <a:solidFill>
                <a:schemeClr val="accent3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30" name="Text Placeholder 31">
                <a:extLst>
                  <a:ext uri="{FF2B5EF4-FFF2-40B4-BE49-F238E27FC236}">
                    <a16:creationId xmlns:a16="http://schemas.microsoft.com/office/drawing/2014/main" id="{AFB49711-BB88-6760-31D5-F273E798E67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67846" y="4838700"/>
                <a:ext cx="2149665" cy="2019300"/>
              </a:xfrm>
              <a:custGeom>
                <a:avLst/>
                <a:gdLst>
                  <a:gd name="connsiteX0" fmla="*/ 3027896 w 3027896"/>
                  <a:gd name="connsiteY0" fmla="*/ 0 h 2844270"/>
                  <a:gd name="connsiteX1" fmla="*/ 3027896 w 3027896"/>
                  <a:gd name="connsiteY1" fmla="*/ 2844270 h 2844270"/>
                  <a:gd name="connsiteX2" fmla="*/ 0 w 3027896"/>
                  <a:gd name="connsiteY2" fmla="*/ 2844270 h 2844270"/>
                  <a:gd name="connsiteX3" fmla="*/ 0 w 3027896"/>
                  <a:gd name="connsiteY3" fmla="*/ 1750001 h 2844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27896" h="2844270">
                    <a:moveTo>
                      <a:pt x="3027896" y="0"/>
                    </a:moveTo>
                    <a:lnTo>
                      <a:pt x="3027896" y="2844270"/>
                    </a:lnTo>
                    <a:lnTo>
                      <a:pt x="0" y="2844270"/>
                    </a:lnTo>
                    <a:lnTo>
                      <a:pt x="0" y="1750001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bg1"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</p:grpSp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5EA0F8BA-D480-D2D4-332E-EE1832197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36" name="Sidebar text 6">
            <a:extLst>
              <a:ext uri="{FF2B5EF4-FFF2-40B4-BE49-F238E27FC236}">
                <a16:creationId xmlns:a16="http://schemas.microsoft.com/office/drawing/2014/main" id="{6F10B587-3C48-AFE7-E055-13D025BB235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174184" y="5084250"/>
            <a:ext cx="3021253" cy="247067"/>
          </a:xfrm>
        </p:spPr>
        <p:txBody>
          <a:bodyPr anchor="t" anchorCtr="0"/>
          <a:lstStyle>
            <a:lvl1pPr>
              <a:buClr>
                <a:schemeClr val="bg1"/>
              </a:buClr>
              <a:defRPr sz="1800" b="1">
                <a:solidFill>
                  <a:schemeClr val="accent4"/>
                </a:solidFill>
              </a:defRPr>
            </a:lvl1pPr>
            <a:lvl2pPr>
              <a:spcBef>
                <a:spcPts val="300"/>
              </a:spcBef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Quote goes here</a:t>
            </a:r>
          </a:p>
        </p:txBody>
      </p:sp>
      <p:sp>
        <p:nvSpPr>
          <p:cNvPr id="35" name="Sidebar text 5">
            <a:extLst>
              <a:ext uri="{FF2B5EF4-FFF2-40B4-BE49-F238E27FC236}">
                <a16:creationId xmlns:a16="http://schemas.microsoft.com/office/drawing/2014/main" id="{6D744F64-C650-B700-ABF1-61A7EFB3A91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174184" y="4190486"/>
            <a:ext cx="2085655" cy="871699"/>
          </a:xfrm>
        </p:spPr>
        <p:txBody>
          <a:bodyPr anchor="ctr" anchorCtr="0"/>
          <a:lstStyle>
            <a:lvl1pPr>
              <a:buClr>
                <a:schemeClr val="bg1"/>
              </a:buClr>
              <a:defRPr sz="8000" b="1" spc="-150">
                <a:solidFill>
                  <a:schemeClr val="accent4"/>
                </a:solidFill>
              </a:defRPr>
            </a:lvl1pPr>
            <a:lvl2pPr>
              <a:spcBef>
                <a:spcPts val="300"/>
              </a:spcBef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34" name="Sidebar text 4">
            <a:extLst>
              <a:ext uri="{FF2B5EF4-FFF2-40B4-BE49-F238E27FC236}">
                <a16:creationId xmlns:a16="http://schemas.microsoft.com/office/drawing/2014/main" id="{ED6EF915-9DEE-6876-6285-84CB2500933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74184" y="3796139"/>
            <a:ext cx="3021253" cy="247067"/>
          </a:xfrm>
        </p:spPr>
        <p:txBody>
          <a:bodyPr anchor="t" anchorCtr="0"/>
          <a:lstStyle>
            <a:lvl1pPr>
              <a:buClr>
                <a:schemeClr val="bg1"/>
              </a:buClr>
              <a:defRPr sz="1800" b="1">
                <a:solidFill>
                  <a:schemeClr val="accent4"/>
                </a:solidFill>
              </a:defRPr>
            </a:lvl1pPr>
            <a:lvl2pPr>
              <a:spcBef>
                <a:spcPts val="300"/>
              </a:spcBef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Quote goes here</a:t>
            </a:r>
          </a:p>
        </p:txBody>
      </p:sp>
      <p:sp>
        <p:nvSpPr>
          <p:cNvPr id="33" name="Sidebar text 3">
            <a:extLst>
              <a:ext uri="{FF2B5EF4-FFF2-40B4-BE49-F238E27FC236}">
                <a16:creationId xmlns:a16="http://schemas.microsoft.com/office/drawing/2014/main" id="{8489A28A-3480-E762-E52B-10E52D57610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174184" y="2902375"/>
            <a:ext cx="2085655" cy="871699"/>
          </a:xfrm>
        </p:spPr>
        <p:txBody>
          <a:bodyPr anchor="ctr" anchorCtr="0"/>
          <a:lstStyle>
            <a:lvl1pPr>
              <a:buClr>
                <a:schemeClr val="bg1"/>
              </a:buClr>
              <a:defRPr sz="8000" b="1" spc="-150">
                <a:solidFill>
                  <a:schemeClr val="accent4"/>
                </a:solidFill>
              </a:defRPr>
            </a:lvl1pPr>
            <a:lvl2pPr>
              <a:spcBef>
                <a:spcPts val="300"/>
              </a:spcBef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32" name="Sidebar text 2">
            <a:extLst>
              <a:ext uri="{FF2B5EF4-FFF2-40B4-BE49-F238E27FC236}">
                <a16:creationId xmlns:a16="http://schemas.microsoft.com/office/drawing/2014/main" id="{194A819C-EE8B-484C-DFEE-8D5E2F84757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74184" y="2508028"/>
            <a:ext cx="3021253" cy="247067"/>
          </a:xfrm>
        </p:spPr>
        <p:txBody>
          <a:bodyPr anchor="t" anchorCtr="0"/>
          <a:lstStyle>
            <a:lvl1pPr>
              <a:buClr>
                <a:schemeClr val="bg1"/>
              </a:buClr>
              <a:defRPr sz="1800" b="1">
                <a:solidFill>
                  <a:schemeClr val="accent4"/>
                </a:solidFill>
              </a:defRPr>
            </a:lvl1pPr>
            <a:lvl2pPr>
              <a:spcBef>
                <a:spcPts val="300"/>
              </a:spcBef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Quote goes here</a:t>
            </a:r>
          </a:p>
        </p:txBody>
      </p:sp>
      <p:sp>
        <p:nvSpPr>
          <p:cNvPr id="22" name="Sidebar text 1">
            <a:extLst>
              <a:ext uri="{FF2B5EF4-FFF2-40B4-BE49-F238E27FC236}">
                <a16:creationId xmlns:a16="http://schemas.microsoft.com/office/drawing/2014/main" id="{31865DC0-9D51-B0B3-D7C2-8526BE16251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74184" y="1614264"/>
            <a:ext cx="2085655" cy="871699"/>
          </a:xfrm>
        </p:spPr>
        <p:txBody>
          <a:bodyPr anchor="ctr" anchorCtr="0"/>
          <a:lstStyle>
            <a:lvl1pPr>
              <a:buClr>
                <a:schemeClr val="bg1"/>
              </a:buClr>
              <a:defRPr sz="8000" b="1" spc="-150">
                <a:solidFill>
                  <a:schemeClr val="accent4"/>
                </a:solidFill>
              </a:defRPr>
            </a:lvl1pPr>
            <a:lvl2pPr>
              <a:spcBef>
                <a:spcPts val="300"/>
              </a:spcBef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DCFBC6A8-BF94-CD44-BFE0-43E0AF0607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6887" y="1772233"/>
            <a:ext cx="5843755" cy="419543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08E9AA76-3697-0D45-A1B2-F55C8AA9E7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209" y="964219"/>
            <a:ext cx="5823433" cy="327025"/>
          </a:xfrm>
        </p:spPr>
        <p:txBody>
          <a:bodyPr/>
          <a:lstStyle>
            <a:lvl1pPr>
              <a:defRPr sz="2200" b="0" i="0" cap="none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AF94E7A-E524-5D40-9F3F-45925674C4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89" y="489252"/>
            <a:ext cx="6615112" cy="328304"/>
          </a:xfrm>
        </p:spPr>
        <p:txBody>
          <a:bodyPr/>
          <a:lstStyle/>
          <a:p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68346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rcle Add 3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">
            <a:extLst>
              <a:ext uri="{FF2B5EF4-FFF2-40B4-BE49-F238E27FC236}">
                <a16:creationId xmlns:a16="http://schemas.microsoft.com/office/drawing/2014/main" id="{AADA646C-2B45-EE47-A328-F594A0B9C920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6" name="Slide">
            <a:extLst>
              <a:ext uri="{FF2B5EF4-FFF2-40B4-BE49-F238E27FC236}">
                <a16:creationId xmlns:a16="http://schemas.microsoft.com/office/drawing/2014/main" id="{87D0CD33-90C9-B542-8DC8-1B3D6C221352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CAS Logo">
            <a:extLst>
              <a:ext uri="{FF2B5EF4-FFF2-40B4-BE49-F238E27FC236}">
                <a16:creationId xmlns:a16="http://schemas.microsoft.com/office/drawing/2014/main" id="{553F7856-B36B-1339-B0CE-8C0BB847E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E8894AF-DF0D-6BFF-753D-B0507EE66EBF}"/>
              </a:ext>
            </a:extLst>
          </p:cNvPr>
          <p:cNvGrpSpPr/>
          <p:nvPr userDrawn="1"/>
        </p:nvGrpSpPr>
        <p:grpSpPr>
          <a:xfrm>
            <a:off x="516281" y="1457495"/>
            <a:ext cx="11180420" cy="4433477"/>
            <a:chOff x="516281" y="3038322"/>
            <a:chExt cx="11180420" cy="4433477"/>
          </a:xfrm>
        </p:grpSpPr>
        <p:sp>
          <p:nvSpPr>
            <p:cNvPr id="17" name="Text Placeholder 90">
              <a:extLst>
                <a:ext uri="{FF2B5EF4-FFF2-40B4-BE49-F238E27FC236}">
                  <a16:creationId xmlns:a16="http://schemas.microsoft.com/office/drawing/2014/main" id="{9FE933BA-D4C5-E8BD-3583-B995AFC47BFA}"/>
                </a:ext>
              </a:extLst>
            </p:cNvPr>
            <p:cNvSpPr txBox="1">
              <a:spLocks/>
            </p:cNvSpPr>
            <p:nvPr/>
          </p:nvSpPr>
          <p:spPr>
            <a:xfrm>
              <a:off x="4002085" y="3824083"/>
              <a:ext cx="4208812" cy="3647716"/>
            </a:xfrm>
            <a:custGeom>
              <a:avLst/>
              <a:gdLst>
                <a:gd name="connsiteX0" fmla="*/ 3463515 w 4616901"/>
                <a:gd name="connsiteY0" fmla="*/ 0 h 4001403"/>
                <a:gd name="connsiteX1" fmla="*/ 4616901 w 4616901"/>
                <a:gd name="connsiteY1" fmla="*/ 1999736 h 4001403"/>
                <a:gd name="connsiteX2" fmla="*/ 3461819 w 4616901"/>
                <a:gd name="connsiteY2" fmla="*/ 4000397 h 4001403"/>
                <a:gd name="connsiteX3" fmla="*/ 1153304 w 4616901"/>
                <a:gd name="connsiteY3" fmla="*/ 4001403 h 4001403"/>
                <a:gd name="connsiteX4" fmla="*/ 0 w 4616901"/>
                <a:gd name="connsiteY4" fmla="*/ 2001714 h 4001403"/>
                <a:gd name="connsiteX5" fmla="*/ 1155082 w 4616901"/>
                <a:gd name="connsiteY5" fmla="*/ 1054 h 400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16901" h="4001403">
                  <a:moveTo>
                    <a:pt x="3463515" y="0"/>
                  </a:moveTo>
                  <a:lnTo>
                    <a:pt x="4616901" y="1999736"/>
                  </a:lnTo>
                  <a:lnTo>
                    <a:pt x="3461819" y="4000397"/>
                  </a:lnTo>
                  <a:lnTo>
                    <a:pt x="1153304" y="4001403"/>
                  </a:lnTo>
                  <a:lnTo>
                    <a:pt x="0" y="2001714"/>
                  </a:lnTo>
                  <a:lnTo>
                    <a:pt x="1155082" y="1054"/>
                  </a:lnTo>
                  <a:close/>
                </a:path>
              </a:pathLst>
            </a:custGeom>
            <a:gradFill>
              <a:gsLst>
                <a:gs pos="100000">
                  <a:schemeClr val="accent1">
                    <a:lumMod val="75000"/>
                  </a:schemeClr>
                </a:gs>
                <a:gs pos="8000">
                  <a:schemeClr val="accent4"/>
                </a:gs>
              </a:gsLst>
              <a:lin ang="19800000" scaled="0"/>
            </a:gradFill>
          </p:spPr>
          <p:txBody>
            <a:bodyPr vert="horz" wrap="square" lIns="731520" tIns="1554480" rIns="731520" bIns="0" rtlCol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2400"/>
                </a:spcBef>
                <a:buFont typeface="Arial"/>
                <a:buNone/>
                <a:defRPr sz="18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350" indent="0" algn="ctr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accent2"/>
                </a:buClr>
                <a:buFont typeface="System Font Regular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73037" indent="0" algn="ctr" defTabSz="914400" rtl="0" eaLnBrk="1" latinLnBrk="0" hangingPunct="1">
                <a:lnSpc>
                  <a:spcPct val="100000"/>
                </a:lnSpc>
                <a:spcBef>
                  <a:spcPts val="900"/>
                </a:spcBef>
                <a:buClr>
                  <a:schemeClr val="accent2"/>
                </a:buClr>
                <a:buFont typeface=".AppleSystemUIFont" charset="-12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346075" indent="0" algn="ctr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346075" indent="0" algn="ctr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" name="Text Placeholder 91">
              <a:extLst>
                <a:ext uri="{FF2B5EF4-FFF2-40B4-BE49-F238E27FC236}">
                  <a16:creationId xmlns:a16="http://schemas.microsoft.com/office/drawing/2014/main" id="{E8E8FA11-DC1B-2938-2CB0-BBDD0E480A88}"/>
                </a:ext>
              </a:extLst>
            </p:cNvPr>
            <p:cNvSpPr txBox="1">
              <a:spLocks/>
            </p:cNvSpPr>
            <p:nvPr/>
          </p:nvSpPr>
          <p:spPr>
            <a:xfrm>
              <a:off x="7487889" y="3038322"/>
              <a:ext cx="4208812" cy="3647716"/>
            </a:xfrm>
            <a:custGeom>
              <a:avLst/>
              <a:gdLst>
                <a:gd name="connsiteX0" fmla="*/ 3463515 w 4616901"/>
                <a:gd name="connsiteY0" fmla="*/ 0 h 4001403"/>
                <a:gd name="connsiteX1" fmla="*/ 4616901 w 4616901"/>
                <a:gd name="connsiteY1" fmla="*/ 1999736 h 4001403"/>
                <a:gd name="connsiteX2" fmla="*/ 3461819 w 4616901"/>
                <a:gd name="connsiteY2" fmla="*/ 4000397 h 4001403"/>
                <a:gd name="connsiteX3" fmla="*/ 1153304 w 4616901"/>
                <a:gd name="connsiteY3" fmla="*/ 4001403 h 4001403"/>
                <a:gd name="connsiteX4" fmla="*/ 0 w 4616901"/>
                <a:gd name="connsiteY4" fmla="*/ 2001714 h 4001403"/>
                <a:gd name="connsiteX5" fmla="*/ 1155082 w 4616901"/>
                <a:gd name="connsiteY5" fmla="*/ 1054 h 400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16901" h="4001403">
                  <a:moveTo>
                    <a:pt x="3463515" y="0"/>
                  </a:moveTo>
                  <a:lnTo>
                    <a:pt x="4616901" y="1999736"/>
                  </a:lnTo>
                  <a:lnTo>
                    <a:pt x="3461819" y="4000397"/>
                  </a:lnTo>
                  <a:lnTo>
                    <a:pt x="1153304" y="4001403"/>
                  </a:lnTo>
                  <a:lnTo>
                    <a:pt x="0" y="2001714"/>
                  </a:lnTo>
                  <a:lnTo>
                    <a:pt x="1155082" y="1054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31000">
                  <a:schemeClr val="accent1"/>
                </a:gs>
              </a:gsLst>
              <a:lin ang="19800000" scaled="0"/>
            </a:gradFill>
          </p:spPr>
          <p:txBody>
            <a:bodyPr vert="horz" wrap="square" lIns="731520" tIns="1554480" rIns="731520" bIns="0" rtlCol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2400"/>
                </a:spcBef>
                <a:buFont typeface="Arial"/>
                <a:buNone/>
                <a:defRPr sz="18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350" indent="0" algn="ctr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accent2"/>
                </a:buClr>
                <a:buFont typeface="System Font Regular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73037" indent="0" algn="ctr" defTabSz="914400" rtl="0" eaLnBrk="1" latinLnBrk="0" hangingPunct="1">
                <a:lnSpc>
                  <a:spcPct val="100000"/>
                </a:lnSpc>
                <a:spcBef>
                  <a:spcPts val="900"/>
                </a:spcBef>
                <a:buClr>
                  <a:schemeClr val="accent2"/>
                </a:buClr>
                <a:buFont typeface=".AppleSystemUIFont" charset="-12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346075" indent="0" algn="ctr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346075" indent="0" algn="ctr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" name="Text Placeholder 84">
              <a:extLst>
                <a:ext uri="{FF2B5EF4-FFF2-40B4-BE49-F238E27FC236}">
                  <a16:creationId xmlns:a16="http://schemas.microsoft.com/office/drawing/2014/main" id="{14B1E6E8-AFA2-5ABE-C407-D8347FC9A7CF}"/>
                </a:ext>
              </a:extLst>
            </p:cNvPr>
            <p:cNvSpPr txBox="1">
              <a:spLocks/>
            </p:cNvSpPr>
            <p:nvPr/>
          </p:nvSpPr>
          <p:spPr>
            <a:xfrm>
              <a:off x="516281" y="3038322"/>
              <a:ext cx="4208812" cy="3647716"/>
            </a:xfrm>
            <a:custGeom>
              <a:avLst/>
              <a:gdLst>
                <a:gd name="connsiteX0" fmla="*/ 3463515 w 4616901"/>
                <a:gd name="connsiteY0" fmla="*/ 0 h 4001403"/>
                <a:gd name="connsiteX1" fmla="*/ 4616901 w 4616901"/>
                <a:gd name="connsiteY1" fmla="*/ 1999736 h 4001403"/>
                <a:gd name="connsiteX2" fmla="*/ 3461819 w 4616901"/>
                <a:gd name="connsiteY2" fmla="*/ 4000397 h 4001403"/>
                <a:gd name="connsiteX3" fmla="*/ 1153304 w 4616901"/>
                <a:gd name="connsiteY3" fmla="*/ 4001403 h 4001403"/>
                <a:gd name="connsiteX4" fmla="*/ 0 w 4616901"/>
                <a:gd name="connsiteY4" fmla="*/ 2001714 h 4001403"/>
                <a:gd name="connsiteX5" fmla="*/ 1155082 w 4616901"/>
                <a:gd name="connsiteY5" fmla="*/ 1054 h 400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16901" h="4001403">
                  <a:moveTo>
                    <a:pt x="3463515" y="0"/>
                  </a:moveTo>
                  <a:lnTo>
                    <a:pt x="4616901" y="1999736"/>
                  </a:lnTo>
                  <a:lnTo>
                    <a:pt x="3461819" y="4000397"/>
                  </a:lnTo>
                  <a:lnTo>
                    <a:pt x="1153304" y="4001403"/>
                  </a:lnTo>
                  <a:lnTo>
                    <a:pt x="0" y="2001714"/>
                  </a:lnTo>
                  <a:lnTo>
                    <a:pt x="1155082" y="1054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vert="horz" wrap="square" lIns="731520" tIns="1554480" rIns="731520" bIns="0" rtlCol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2400"/>
                </a:spcBef>
                <a:buFont typeface="Arial"/>
                <a:buNone/>
                <a:defRPr sz="18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350" indent="0" algn="ctr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accent2"/>
                </a:buClr>
                <a:buFont typeface="System Font Regular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73037" indent="0" algn="ctr" defTabSz="914400" rtl="0" eaLnBrk="1" latinLnBrk="0" hangingPunct="1">
                <a:lnSpc>
                  <a:spcPct val="100000"/>
                </a:lnSpc>
                <a:spcBef>
                  <a:spcPts val="900"/>
                </a:spcBef>
                <a:buClr>
                  <a:schemeClr val="accent2"/>
                </a:buClr>
                <a:buFont typeface=".AppleSystemUIFont" charset="-12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346075" indent="0" algn="ctr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346075" indent="0" algn="ctr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Text Placeholder 88">
              <a:extLst>
                <a:ext uri="{FF2B5EF4-FFF2-40B4-BE49-F238E27FC236}">
                  <a16:creationId xmlns:a16="http://schemas.microsoft.com/office/drawing/2014/main" id="{974567A1-E4EF-19EA-7EDC-4A1CB2B0B3E9}"/>
                </a:ext>
              </a:extLst>
            </p:cNvPr>
            <p:cNvSpPr txBox="1">
              <a:spLocks/>
            </p:cNvSpPr>
            <p:nvPr/>
          </p:nvSpPr>
          <p:spPr>
            <a:xfrm>
              <a:off x="4002085" y="4618018"/>
              <a:ext cx="723008" cy="1252525"/>
            </a:xfrm>
            <a:custGeom>
              <a:avLst/>
              <a:gdLst>
                <a:gd name="connsiteX0" fmla="*/ 588922 w 723008"/>
                <a:gd name="connsiteY0" fmla="*/ 0 h 1252525"/>
                <a:gd name="connsiteX1" fmla="*/ 723008 w 723008"/>
                <a:gd name="connsiteY1" fmla="*/ 232477 h 1252525"/>
                <a:gd name="connsiteX2" fmla="*/ 134083 w 723008"/>
                <a:gd name="connsiteY2" fmla="*/ 1252525 h 1252525"/>
                <a:gd name="connsiteX3" fmla="*/ 0 w 723008"/>
                <a:gd name="connsiteY3" fmla="*/ 1020041 h 12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008" h="1252525">
                  <a:moveTo>
                    <a:pt x="588922" y="0"/>
                  </a:moveTo>
                  <a:lnTo>
                    <a:pt x="723008" y="232477"/>
                  </a:lnTo>
                  <a:lnTo>
                    <a:pt x="134083" y="1252525"/>
                  </a:lnTo>
                  <a:lnTo>
                    <a:pt x="0" y="1020041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vert="horz" wrap="square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2400"/>
                </a:spcBef>
                <a:buFont typeface="Arial"/>
                <a:buNone/>
                <a:defRPr sz="100" b="0" i="0" kern="1200">
                  <a:solidFill>
                    <a:schemeClr val="bg1">
                      <a:alpha val="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350" indent="0" algn="ctr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accent2"/>
                </a:buClr>
                <a:buFont typeface="System Font Regular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73037" indent="0" algn="ctr" defTabSz="914400" rtl="0" eaLnBrk="1" latinLnBrk="0" hangingPunct="1">
                <a:lnSpc>
                  <a:spcPct val="100000"/>
                </a:lnSpc>
                <a:spcBef>
                  <a:spcPts val="900"/>
                </a:spcBef>
                <a:buClr>
                  <a:schemeClr val="accent2"/>
                </a:buClr>
                <a:buFont typeface=".AppleSystemUIFont" charset="-12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346075" indent="0" algn="ctr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346075" indent="0" algn="ctr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   </a:t>
              </a:r>
            </a:p>
          </p:txBody>
        </p:sp>
        <p:sp>
          <p:nvSpPr>
            <p:cNvPr id="22" name="Text Placeholder 89">
              <a:extLst>
                <a:ext uri="{FF2B5EF4-FFF2-40B4-BE49-F238E27FC236}">
                  <a16:creationId xmlns:a16="http://schemas.microsoft.com/office/drawing/2014/main" id="{C2F4127C-D4F4-C335-8C98-138F96E2A5F4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7487889" y="4618018"/>
              <a:ext cx="723008" cy="1252525"/>
            </a:xfrm>
            <a:custGeom>
              <a:avLst/>
              <a:gdLst>
                <a:gd name="connsiteX0" fmla="*/ 588922 w 723008"/>
                <a:gd name="connsiteY0" fmla="*/ 0 h 1252525"/>
                <a:gd name="connsiteX1" fmla="*/ 723008 w 723008"/>
                <a:gd name="connsiteY1" fmla="*/ 232477 h 1252525"/>
                <a:gd name="connsiteX2" fmla="*/ 134083 w 723008"/>
                <a:gd name="connsiteY2" fmla="*/ 1252525 h 1252525"/>
                <a:gd name="connsiteX3" fmla="*/ 0 w 723008"/>
                <a:gd name="connsiteY3" fmla="*/ 1020041 h 12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008" h="1252525">
                  <a:moveTo>
                    <a:pt x="588922" y="0"/>
                  </a:moveTo>
                  <a:lnTo>
                    <a:pt x="723008" y="232477"/>
                  </a:lnTo>
                  <a:lnTo>
                    <a:pt x="134083" y="1252525"/>
                  </a:lnTo>
                  <a:lnTo>
                    <a:pt x="0" y="1020041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vert="horz" wrap="square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2400"/>
                </a:spcBef>
                <a:buFont typeface="Arial"/>
                <a:buNone/>
                <a:defRPr sz="100" b="0" i="0" kern="1200">
                  <a:solidFill>
                    <a:schemeClr val="bg1">
                      <a:alpha val="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350" indent="0" algn="ctr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accent2"/>
                </a:buClr>
                <a:buFont typeface="System Font Regular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73037" indent="0" algn="ctr" defTabSz="914400" rtl="0" eaLnBrk="1" latinLnBrk="0" hangingPunct="1">
                <a:lnSpc>
                  <a:spcPct val="100000"/>
                </a:lnSpc>
                <a:spcBef>
                  <a:spcPts val="900"/>
                </a:spcBef>
                <a:buClr>
                  <a:schemeClr val="accent2"/>
                </a:buClr>
                <a:buFont typeface=".AppleSystemUIFont" charset="-12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346075" indent="0" algn="ctr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346075" indent="0" algn="ctr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a </a:t>
              </a:r>
            </a:p>
          </p:txBody>
        </p:sp>
      </p:grp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D9FAE2FE-6801-EFF0-D0BE-647BC0771BC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487889" y="1457495"/>
            <a:ext cx="4208812" cy="3647716"/>
          </a:xfrm>
          <a:custGeom>
            <a:avLst/>
            <a:gdLst>
              <a:gd name="connsiteX0" fmla="*/ 3463515 w 4616901"/>
              <a:gd name="connsiteY0" fmla="*/ 0 h 4001403"/>
              <a:gd name="connsiteX1" fmla="*/ 4616901 w 4616901"/>
              <a:gd name="connsiteY1" fmla="*/ 1999736 h 4001403"/>
              <a:gd name="connsiteX2" fmla="*/ 3461819 w 4616901"/>
              <a:gd name="connsiteY2" fmla="*/ 4000397 h 4001403"/>
              <a:gd name="connsiteX3" fmla="*/ 1153304 w 4616901"/>
              <a:gd name="connsiteY3" fmla="*/ 4001403 h 4001403"/>
              <a:gd name="connsiteX4" fmla="*/ 0 w 4616901"/>
              <a:gd name="connsiteY4" fmla="*/ 2001714 h 4001403"/>
              <a:gd name="connsiteX5" fmla="*/ 1155082 w 4616901"/>
              <a:gd name="connsiteY5" fmla="*/ 1054 h 4001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6901" h="4001403">
                <a:moveTo>
                  <a:pt x="3463515" y="0"/>
                </a:moveTo>
                <a:lnTo>
                  <a:pt x="4616901" y="1999736"/>
                </a:lnTo>
                <a:lnTo>
                  <a:pt x="3461819" y="4000397"/>
                </a:lnTo>
                <a:lnTo>
                  <a:pt x="1153304" y="4001403"/>
                </a:lnTo>
                <a:lnTo>
                  <a:pt x="0" y="2001714"/>
                </a:lnTo>
                <a:lnTo>
                  <a:pt x="1155082" y="1054"/>
                </a:lnTo>
                <a:close/>
              </a:path>
            </a:pathLst>
          </a:custGeom>
          <a:noFill/>
        </p:spPr>
        <p:txBody>
          <a:bodyPr wrap="square" lIns="731520" tIns="1554480" rIns="73152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  <a:lvl2pPr marL="6350" indent="0" algn="ctr">
              <a:spcBef>
                <a:spcPts val="1800"/>
              </a:spcBef>
              <a:buNone/>
              <a:defRPr sz="1800">
                <a:solidFill>
                  <a:schemeClr val="bg1"/>
                </a:solidFill>
              </a:defRPr>
            </a:lvl2pPr>
            <a:lvl3pPr marL="173037" indent="0" algn="ctr">
              <a:buNone/>
              <a:defRPr>
                <a:solidFill>
                  <a:schemeClr val="bg1"/>
                </a:solidFill>
              </a:defRPr>
            </a:lvl3pPr>
            <a:lvl4pPr marL="346075" indent="0" algn="ctr">
              <a:buNone/>
              <a:defRPr>
                <a:solidFill>
                  <a:schemeClr val="bg1"/>
                </a:solidFill>
              </a:defRPr>
            </a:lvl4pPr>
            <a:lvl5pPr marL="3460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0" name="Picture Placeholder 3">
            <a:extLst>
              <a:ext uri="{FF2B5EF4-FFF2-40B4-BE49-F238E27FC236}">
                <a16:creationId xmlns:a16="http://schemas.microsoft.com/office/drawing/2014/main" id="{68A05707-5A67-4140-BBD4-6C6C9E315AC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231311" y="1864656"/>
            <a:ext cx="723900" cy="723900"/>
          </a:xfrm>
        </p:spPr>
        <p:txBody>
          <a:bodyPr bIns="457200" anchor="ctr" anchorCtr="0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037BA3E7-136B-8108-AC7F-D88C5A20E27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002085" y="2243256"/>
            <a:ext cx="4208812" cy="3647716"/>
          </a:xfrm>
          <a:custGeom>
            <a:avLst/>
            <a:gdLst>
              <a:gd name="connsiteX0" fmla="*/ 3463515 w 4616901"/>
              <a:gd name="connsiteY0" fmla="*/ 0 h 4001403"/>
              <a:gd name="connsiteX1" fmla="*/ 4616901 w 4616901"/>
              <a:gd name="connsiteY1" fmla="*/ 1999736 h 4001403"/>
              <a:gd name="connsiteX2" fmla="*/ 3461819 w 4616901"/>
              <a:gd name="connsiteY2" fmla="*/ 4000397 h 4001403"/>
              <a:gd name="connsiteX3" fmla="*/ 1153304 w 4616901"/>
              <a:gd name="connsiteY3" fmla="*/ 4001403 h 4001403"/>
              <a:gd name="connsiteX4" fmla="*/ 0 w 4616901"/>
              <a:gd name="connsiteY4" fmla="*/ 2001714 h 4001403"/>
              <a:gd name="connsiteX5" fmla="*/ 1155082 w 4616901"/>
              <a:gd name="connsiteY5" fmla="*/ 1054 h 4001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6901" h="4001403">
                <a:moveTo>
                  <a:pt x="3463515" y="0"/>
                </a:moveTo>
                <a:lnTo>
                  <a:pt x="4616901" y="1999736"/>
                </a:lnTo>
                <a:lnTo>
                  <a:pt x="3461819" y="4000397"/>
                </a:lnTo>
                <a:lnTo>
                  <a:pt x="1153304" y="4001403"/>
                </a:lnTo>
                <a:lnTo>
                  <a:pt x="0" y="2001714"/>
                </a:lnTo>
                <a:lnTo>
                  <a:pt x="1155082" y="1054"/>
                </a:lnTo>
                <a:close/>
              </a:path>
            </a:pathLst>
          </a:custGeom>
          <a:noFill/>
        </p:spPr>
        <p:txBody>
          <a:bodyPr wrap="square" lIns="731520" tIns="1554480" rIns="73152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  <a:lvl2pPr marL="6350" indent="0" algn="ctr">
              <a:spcBef>
                <a:spcPts val="1800"/>
              </a:spcBef>
              <a:buNone/>
              <a:defRPr sz="1800">
                <a:solidFill>
                  <a:schemeClr val="bg1"/>
                </a:solidFill>
              </a:defRPr>
            </a:lvl2pPr>
            <a:lvl3pPr marL="173037" indent="0" algn="ctr">
              <a:buNone/>
              <a:defRPr>
                <a:solidFill>
                  <a:schemeClr val="bg1"/>
                </a:solidFill>
              </a:defRPr>
            </a:lvl3pPr>
            <a:lvl4pPr marL="346075" indent="0" algn="ctr">
              <a:buNone/>
              <a:defRPr>
                <a:solidFill>
                  <a:schemeClr val="bg1"/>
                </a:solidFill>
              </a:defRPr>
            </a:lvl4pPr>
            <a:lvl5pPr marL="3460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9" name="Picture Placeholder 2">
            <a:extLst>
              <a:ext uri="{FF2B5EF4-FFF2-40B4-BE49-F238E27FC236}">
                <a16:creationId xmlns:a16="http://schemas.microsoft.com/office/drawing/2014/main" id="{EE4114EC-2241-7C45-984E-A5948C418091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731924" y="2588556"/>
            <a:ext cx="723900" cy="723900"/>
          </a:xfrm>
        </p:spPr>
        <p:txBody>
          <a:bodyPr bIns="457200" anchor="ctr" anchorCtr="0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45F03DEC-239B-464C-9942-D883BEBC5C8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6281" y="1457495"/>
            <a:ext cx="4208812" cy="3647716"/>
          </a:xfrm>
          <a:custGeom>
            <a:avLst/>
            <a:gdLst>
              <a:gd name="connsiteX0" fmla="*/ 3463515 w 4616901"/>
              <a:gd name="connsiteY0" fmla="*/ 0 h 4001403"/>
              <a:gd name="connsiteX1" fmla="*/ 4616901 w 4616901"/>
              <a:gd name="connsiteY1" fmla="*/ 1999736 h 4001403"/>
              <a:gd name="connsiteX2" fmla="*/ 3461819 w 4616901"/>
              <a:gd name="connsiteY2" fmla="*/ 4000397 h 4001403"/>
              <a:gd name="connsiteX3" fmla="*/ 1153304 w 4616901"/>
              <a:gd name="connsiteY3" fmla="*/ 4001403 h 4001403"/>
              <a:gd name="connsiteX4" fmla="*/ 0 w 4616901"/>
              <a:gd name="connsiteY4" fmla="*/ 2001714 h 4001403"/>
              <a:gd name="connsiteX5" fmla="*/ 1155082 w 4616901"/>
              <a:gd name="connsiteY5" fmla="*/ 1054 h 4001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6901" h="4001403">
                <a:moveTo>
                  <a:pt x="3463515" y="0"/>
                </a:moveTo>
                <a:lnTo>
                  <a:pt x="4616901" y="1999736"/>
                </a:lnTo>
                <a:lnTo>
                  <a:pt x="3461819" y="4000397"/>
                </a:lnTo>
                <a:lnTo>
                  <a:pt x="1153304" y="4001403"/>
                </a:lnTo>
                <a:lnTo>
                  <a:pt x="0" y="2001714"/>
                </a:lnTo>
                <a:lnTo>
                  <a:pt x="1155082" y="1054"/>
                </a:lnTo>
                <a:close/>
              </a:path>
            </a:pathLst>
          </a:custGeom>
          <a:noFill/>
        </p:spPr>
        <p:txBody>
          <a:bodyPr wrap="square" lIns="731520" tIns="1554480" rIns="73152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  <a:lvl2pPr marL="6350" indent="0" algn="ctr">
              <a:spcBef>
                <a:spcPts val="1800"/>
              </a:spcBef>
              <a:buNone/>
              <a:defRPr sz="1800">
                <a:solidFill>
                  <a:schemeClr val="bg1"/>
                </a:solidFill>
              </a:defRPr>
            </a:lvl2pPr>
            <a:lvl3pPr marL="173037" indent="0" algn="ctr">
              <a:buNone/>
              <a:defRPr>
                <a:solidFill>
                  <a:schemeClr val="bg1"/>
                </a:solidFill>
              </a:defRPr>
            </a:lvl3pPr>
            <a:lvl4pPr marL="346075" indent="0" algn="ctr">
              <a:buNone/>
              <a:defRPr>
                <a:solidFill>
                  <a:schemeClr val="bg1"/>
                </a:solidFill>
              </a:defRPr>
            </a:lvl4pPr>
            <a:lvl5pPr marL="3460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8" name="Picture Placeholder 1">
            <a:extLst>
              <a:ext uri="{FF2B5EF4-FFF2-40B4-BE49-F238E27FC236}">
                <a16:creationId xmlns:a16="http://schemas.microsoft.com/office/drawing/2014/main" id="{0B354CC7-41A0-324C-8A8C-B573309D7B7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2236789" y="1864656"/>
            <a:ext cx="723900" cy="723900"/>
          </a:xfrm>
        </p:spPr>
        <p:txBody>
          <a:bodyPr bIns="457200" anchor="ctr" anchorCtr="0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99415D-7FDA-7CF4-AB27-30D85653EC2C}"/>
              </a:ext>
            </a:extLst>
          </p:cNvPr>
          <p:cNvSpPr txBox="1"/>
          <p:nvPr userDrawn="1"/>
        </p:nvSpPr>
        <p:spPr>
          <a:xfrm>
            <a:off x="4254500" y="121793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900"/>
              </a:spcBef>
            </a:pP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A2696ACB-F40E-864B-A4D9-24637C0D1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285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ng Titl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ody Level One…">
            <a:extLst>
              <a:ext uri="{FF2B5EF4-FFF2-40B4-BE49-F238E27FC236}">
                <a16:creationId xmlns:a16="http://schemas.microsoft.com/office/drawing/2014/main" id="{DADC68C5-32CD-1B41-9B06-84C3172C3E53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634999" y="2373548"/>
            <a:ext cx="11083736" cy="3303351"/>
          </a:xfrm>
          <a:prstGeom prst="rect">
            <a:avLst/>
          </a:prstGeom>
        </p:spPr>
        <p:txBody>
          <a:bodyPr lIns="0" tIns="144000" rIns="0" bIns="0"/>
          <a:lstStyle>
            <a:lvl1pPr marL="228600" indent="-228600">
              <a:lnSpc>
                <a:spcPct val="80000"/>
              </a:lnSpc>
              <a:spcBef>
                <a:spcPts val="1600"/>
              </a:spcBef>
              <a:buClr>
                <a:srgbClr val="41B6E6"/>
              </a:buClr>
              <a:buSzPct val="200000"/>
              <a:buFont typeface="System Font Regular"/>
              <a:buChar char="-"/>
              <a:defRPr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685800" indent="-228600">
              <a:lnSpc>
                <a:spcPct val="80000"/>
              </a:lnSpc>
              <a:spcBef>
                <a:spcPts val="1600"/>
              </a:spcBef>
              <a:buClr>
                <a:srgbClr val="41B6E6"/>
              </a:buClr>
              <a:buSzPct val="200000"/>
              <a:buFont typeface="System Font Regular"/>
              <a:buChar char="-"/>
              <a:defRPr baseline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80000"/>
              </a:lnSpc>
              <a:spcBef>
                <a:spcPts val="1600"/>
              </a:spcBef>
              <a:buClr>
                <a:srgbClr val="41B6E6"/>
              </a:buClr>
              <a:buSzPct val="200000"/>
              <a:buFont typeface="System Font Regular"/>
              <a:buChar char="-"/>
              <a:defRPr baseline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80000"/>
              </a:lnSpc>
              <a:spcBef>
                <a:spcPts val="1600"/>
              </a:spcBef>
              <a:buClr>
                <a:srgbClr val="41B6E6"/>
              </a:buClr>
              <a:buSzPct val="200000"/>
              <a:buFont typeface="System Font Regular"/>
              <a:buChar char="-"/>
              <a:defRPr baseline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80000"/>
              </a:lnSpc>
              <a:spcBef>
                <a:spcPts val="1600"/>
              </a:spcBef>
              <a:buClr>
                <a:srgbClr val="41B6E6"/>
              </a:buClr>
              <a:buSzPct val="200000"/>
              <a:buFont typeface="System Font Regular"/>
              <a:buChar char="-"/>
              <a:defRPr baseline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5" name="SLIDE Title">
            <a:extLst>
              <a:ext uri="{FF2B5EF4-FFF2-40B4-BE49-F238E27FC236}">
                <a16:creationId xmlns:a16="http://schemas.microsoft.com/office/drawing/2014/main" id="{010586BD-B0AD-0149-B61C-0B1340CAFF7A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635001" y="390598"/>
            <a:ext cx="11083738" cy="587878"/>
          </a:xfrm>
          <a:prstGeom prst="rect">
            <a:avLst/>
          </a:prstGeom>
        </p:spPr>
        <p:txBody>
          <a:bodyPr lIns="0" tIns="144000" rIns="0" bIns="0"/>
          <a:lstStyle>
            <a:lvl1pPr marL="0" indent="0">
              <a:lnSpc>
                <a:spcPct val="80000"/>
              </a:lnSpc>
              <a:spcBef>
                <a:spcPts val="1600"/>
              </a:spcBef>
              <a:buNone/>
              <a:defRPr sz="4500" b="1" i="0" cap="none" spc="-90" baseline="0">
                <a:solidFill>
                  <a:srgbClr val="0032A0"/>
                </a:solidFill>
                <a:latin typeface="Arial" panose="020B0604020202020204" pitchFamily="34" charset="0"/>
                <a:ea typeface="+mj-ea"/>
                <a:cs typeface="+mj-cs"/>
                <a:sym typeface="Soleil Xb"/>
              </a:defRPr>
            </a:lvl1pPr>
          </a:lstStyle>
          <a:p>
            <a:r>
              <a:rPr lang="en-US" dirty="0"/>
              <a:t>Long </a:t>
            </a:r>
            <a:br>
              <a:rPr lang="en-US" dirty="0"/>
            </a:br>
            <a:r>
              <a:rPr lang="en-US" dirty="0"/>
              <a:t>Slide title</a:t>
            </a:r>
          </a:p>
        </p:txBody>
      </p:sp>
      <p:sp>
        <p:nvSpPr>
          <p:cNvPr id="16" name="SLIDE SUB-TITLE">
            <a:extLst>
              <a:ext uri="{FF2B5EF4-FFF2-40B4-BE49-F238E27FC236}">
                <a16:creationId xmlns:a16="http://schemas.microsoft.com/office/drawing/2014/main" id="{15CCC4FB-C35E-9748-A203-E7907C0EF932}"/>
              </a:ext>
            </a:extLst>
          </p:cNvPr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635000" y="1581589"/>
            <a:ext cx="11083736" cy="508000"/>
          </a:xfrm>
          <a:prstGeom prst="rect">
            <a:avLst/>
          </a:prstGeom>
        </p:spPr>
        <p:txBody>
          <a:bodyPr lIns="0" tIns="144000" rIns="0" bIns="0"/>
          <a:lstStyle>
            <a:lvl1pPr marL="0" indent="0">
              <a:lnSpc>
                <a:spcPct val="80000"/>
              </a:lnSpc>
              <a:spcBef>
                <a:spcPts val="1600"/>
              </a:spcBef>
              <a:buNone/>
              <a:defRPr sz="2250" b="0" cap="none" spc="-45" baseline="0">
                <a:solidFill>
                  <a:srgbClr val="41B6E6"/>
                </a:solidFill>
                <a:latin typeface="Arial" panose="020B0604020202020204" pitchFamily="34" charset="0"/>
                <a:ea typeface="Soleil"/>
                <a:cs typeface="Soleil"/>
                <a:sym typeface="Soleil"/>
              </a:defRPr>
            </a:lvl1pPr>
          </a:lstStyle>
          <a:p>
            <a:r>
              <a:rPr lang="en-US" dirty="0"/>
              <a:t>Slide sub-title</a:t>
            </a:r>
          </a:p>
        </p:txBody>
      </p:sp>
      <p:pic>
        <p:nvPicPr>
          <p:cNvPr id="2" name="CAS Logo">
            <a:extLst>
              <a:ext uri="{FF2B5EF4-FFF2-40B4-BE49-F238E27FC236}">
                <a16:creationId xmlns:a16="http://schemas.microsoft.com/office/drawing/2014/main" id="{52A78120-F2D6-2CEA-19E3-BCD820E6FB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78673"/>
      </p:ext>
    </p:extLst>
  </p:cSld>
  <p:clrMapOvr>
    <a:masterClrMapping/>
  </p:clrMapOvr>
  <p:transition spd="slow">
    <p:push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Divider 4">
    <p:bg>
      <p:bgPr>
        <a:gradFill>
          <a:gsLst>
            <a:gs pos="100000">
              <a:schemeClr val="accent1">
                <a:lumMod val="50000"/>
              </a:schemeClr>
            </a:gs>
            <a:gs pos="38000">
              <a:schemeClr val="accent4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">
            <a:extLst>
              <a:ext uri="{FF2B5EF4-FFF2-40B4-BE49-F238E27FC236}">
                <a16:creationId xmlns:a16="http://schemas.microsoft.com/office/drawing/2014/main" id="{18CC63EA-362B-084E-BA60-BFC283F2484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9999"/>
                  </a:schemeClr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E747F164-25FF-5740-86FF-326D0BCF92F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9999"/>
                  </a:schemeClr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CAS Logo">
            <a:extLst>
              <a:ext uri="{FF2B5EF4-FFF2-40B4-BE49-F238E27FC236}">
                <a16:creationId xmlns:a16="http://schemas.microsoft.com/office/drawing/2014/main" id="{18079056-0F0E-4ED4-98FA-84920C3DB8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6"/>
            <a:ext cx="1297037" cy="75048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592DD20-3D61-7E1C-1A5E-506EFDEB95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965" t="56955" r="16526" b="-60"/>
          <a:stretch/>
        </p:blipFill>
        <p:spPr>
          <a:xfrm>
            <a:off x="0" y="0"/>
            <a:ext cx="12192000" cy="5086350"/>
          </a:xfrm>
          <a:prstGeom prst="rect">
            <a:avLst/>
          </a:prstGeom>
        </p:spPr>
      </p:pic>
      <p:sp>
        <p:nvSpPr>
          <p:cNvPr id="8" name="Subtitle">
            <a:extLst>
              <a:ext uri="{FF2B5EF4-FFF2-40B4-BE49-F238E27FC236}">
                <a16:creationId xmlns:a16="http://schemas.microsoft.com/office/drawing/2014/main" id="{45E13F03-28F7-3249-8DB8-946523A17A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920" y="5029060"/>
            <a:ext cx="8292180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id="{FBC20F4C-DD1D-3341-9BA9-9C15666C73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87" y="4191003"/>
            <a:ext cx="8304213" cy="850446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cap="all" spc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04362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Divider 4 Eyebrow">
    <p:bg>
      <p:bgPr>
        <a:gradFill>
          <a:gsLst>
            <a:gs pos="100000">
              <a:schemeClr val="accent1">
                <a:lumMod val="50000"/>
              </a:schemeClr>
            </a:gs>
            <a:gs pos="38000">
              <a:schemeClr val="accent4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">
            <a:extLst>
              <a:ext uri="{FF2B5EF4-FFF2-40B4-BE49-F238E27FC236}">
                <a16:creationId xmlns:a16="http://schemas.microsoft.com/office/drawing/2014/main" id="{18CC63EA-362B-084E-BA60-BFC283F2484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9999"/>
                  </a:schemeClr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E747F164-25FF-5740-86FF-326D0BCF92F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9999"/>
                  </a:schemeClr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CAS logo">
            <a:extLst>
              <a:ext uri="{FF2B5EF4-FFF2-40B4-BE49-F238E27FC236}">
                <a16:creationId xmlns:a16="http://schemas.microsoft.com/office/drawing/2014/main" id="{18079056-0F0E-4ED4-98FA-84920C3DB8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6"/>
            <a:ext cx="1297037" cy="75048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592DD20-3D61-7E1C-1A5E-506EFDEB95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965" t="56955" r="16526" b="-60"/>
          <a:stretch/>
        </p:blipFill>
        <p:spPr>
          <a:xfrm>
            <a:off x="0" y="0"/>
            <a:ext cx="12192000" cy="5086350"/>
          </a:xfrm>
          <a:prstGeom prst="rect">
            <a:avLst/>
          </a:prstGeom>
        </p:spPr>
      </p:pic>
      <p:sp>
        <p:nvSpPr>
          <p:cNvPr id="12" name="Title">
            <a:extLst>
              <a:ext uri="{FF2B5EF4-FFF2-40B4-BE49-F238E27FC236}">
                <a16:creationId xmlns:a16="http://schemas.microsoft.com/office/drawing/2014/main" id="{9F2552B2-6171-6F0D-31AF-60D5306DD5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87" y="4602139"/>
            <a:ext cx="8304213" cy="850446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cap="all" spc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E7D66803-37BB-77D2-519F-4415BEED3E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919" y="4165928"/>
            <a:ext cx="8304213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63921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Divider Cobra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">
            <a:extLst>
              <a:ext uri="{FF2B5EF4-FFF2-40B4-BE49-F238E27FC236}">
                <a16:creationId xmlns:a16="http://schemas.microsoft.com/office/drawing/2014/main" id="{18CC63EA-362B-084E-BA60-BFC283F2484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E747F164-25FF-5740-86FF-326D0BCF92F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CAS Logo">
            <a:extLst>
              <a:ext uri="{FF2B5EF4-FFF2-40B4-BE49-F238E27FC236}">
                <a16:creationId xmlns:a16="http://schemas.microsoft.com/office/drawing/2014/main" id="{2A126CF9-4144-ED22-C9B3-2F6B4F7E0F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4AF4BC6-D0C0-FB15-DD4F-A1D3981D02C7}"/>
              </a:ext>
            </a:extLst>
          </p:cNvPr>
          <p:cNvSpPr>
            <a:spLocks noGrp="1"/>
          </p:cNvSpPr>
          <p:nvPr>
            <p:ph type="body" sz="quarter" idx="122"/>
          </p:nvPr>
        </p:nvSpPr>
        <p:spPr>
          <a:xfrm>
            <a:off x="10090142" y="5819412"/>
            <a:ext cx="9144" cy="822960"/>
          </a:xfrm>
          <a:solidFill>
            <a:schemeClr val="tx1">
              <a:alpha val="20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6" name="Cobrand logo">
            <a:extLst>
              <a:ext uri="{FF2B5EF4-FFF2-40B4-BE49-F238E27FC236}">
                <a16:creationId xmlns:a16="http://schemas.microsoft.com/office/drawing/2014/main" id="{498E3530-76C0-3195-AC82-7FFA9BA78421}"/>
              </a:ext>
            </a:extLst>
          </p:cNvPr>
          <p:cNvSpPr>
            <a:spLocks noGrp="1"/>
          </p:cNvSpPr>
          <p:nvPr>
            <p:ph type="pic" sz="quarter" idx="124" hasCustomPrompt="1"/>
          </p:nvPr>
        </p:nvSpPr>
        <p:spPr>
          <a:xfrm>
            <a:off x="8227211" y="6063480"/>
            <a:ext cx="1590572" cy="512483"/>
          </a:xfrm>
        </p:spPr>
        <p:txBody>
          <a:bodyPr/>
          <a:lstStyle>
            <a:lvl1pPr algn="ctr">
              <a:defRPr sz="800"/>
            </a:lvl1pPr>
          </a:lstStyle>
          <a:p>
            <a:r>
              <a:rPr lang="en-US"/>
              <a:t>insert logo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B259AAE-5671-22CC-9202-0427B75022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965" t="56955" r="16526" b="-60"/>
          <a:stretch/>
        </p:blipFill>
        <p:spPr>
          <a:xfrm>
            <a:off x="0" y="0"/>
            <a:ext cx="12192000" cy="508635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7F8BDA7B-4588-F54D-8751-7688760B90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920" y="5014546"/>
            <a:ext cx="8292180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E98F7AA-536F-FC4D-974C-835A00885E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87" y="4191003"/>
            <a:ext cx="8292180" cy="850446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cap="all" spc="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71093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Divider Cobrand Eyebr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">
            <a:extLst>
              <a:ext uri="{FF2B5EF4-FFF2-40B4-BE49-F238E27FC236}">
                <a16:creationId xmlns:a16="http://schemas.microsoft.com/office/drawing/2014/main" id="{18CC63EA-362B-084E-BA60-BFC283F2484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E747F164-25FF-5740-86FF-326D0BCF92F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CAS Logo">
            <a:extLst>
              <a:ext uri="{FF2B5EF4-FFF2-40B4-BE49-F238E27FC236}">
                <a16:creationId xmlns:a16="http://schemas.microsoft.com/office/drawing/2014/main" id="{E699BD75-99C1-65B2-563E-C23B32B75B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DEB83038-AE92-C970-3390-71D02CA1371C}"/>
              </a:ext>
            </a:extLst>
          </p:cNvPr>
          <p:cNvSpPr>
            <a:spLocks noGrp="1"/>
          </p:cNvSpPr>
          <p:nvPr>
            <p:ph type="body" sz="quarter" idx="122"/>
          </p:nvPr>
        </p:nvSpPr>
        <p:spPr>
          <a:xfrm>
            <a:off x="10090142" y="5819412"/>
            <a:ext cx="9144" cy="822960"/>
          </a:xfrm>
          <a:solidFill>
            <a:schemeClr val="tx1">
              <a:alpha val="20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5" name="Cobrand Logo">
            <a:extLst>
              <a:ext uri="{FF2B5EF4-FFF2-40B4-BE49-F238E27FC236}">
                <a16:creationId xmlns:a16="http://schemas.microsoft.com/office/drawing/2014/main" id="{03F4AE29-D371-4BDE-149B-0422B7B67356}"/>
              </a:ext>
            </a:extLst>
          </p:cNvPr>
          <p:cNvSpPr>
            <a:spLocks noGrp="1"/>
          </p:cNvSpPr>
          <p:nvPr>
            <p:ph type="pic" sz="quarter" idx="124" hasCustomPrompt="1"/>
          </p:nvPr>
        </p:nvSpPr>
        <p:spPr>
          <a:xfrm>
            <a:off x="8227211" y="6063480"/>
            <a:ext cx="1590572" cy="512483"/>
          </a:xfrm>
        </p:spPr>
        <p:txBody>
          <a:bodyPr/>
          <a:lstStyle>
            <a:lvl1pPr algn="ctr">
              <a:defRPr sz="800"/>
            </a:lvl1pPr>
          </a:lstStyle>
          <a:p>
            <a:r>
              <a:rPr lang="en-US"/>
              <a:t>insert logo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EF99C97-CBC4-DF42-90D8-BDD2692210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965" t="56955" r="16526" b="-60"/>
          <a:stretch/>
        </p:blipFill>
        <p:spPr>
          <a:xfrm>
            <a:off x="0" y="0"/>
            <a:ext cx="12192000" cy="5086350"/>
          </a:xfrm>
          <a:prstGeom prst="rect">
            <a:avLst/>
          </a:prstGeom>
        </p:spPr>
      </p:pic>
      <p:sp>
        <p:nvSpPr>
          <p:cNvPr id="17" name="Title">
            <a:extLst>
              <a:ext uri="{FF2B5EF4-FFF2-40B4-BE49-F238E27FC236}">
                <a16:creationId xmlns:a16="http://schemas.microsoft.com/office/drawing/2014/main" id="{5AF55A33-9086-C793-91AC-FC4B585A16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87" y="4602139"/>
            <a:ext cx="8304213" cy="850446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cap="all" spc="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FD20C19C-C39F-B934-008B-DEF204A0BAD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920" y="4165928"/>
            <a:ext cx="8292180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56088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Divider Photo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">
            <a:extLst>
              <a:ext uri="{FF2B5EF4-FFF2-40B4-BE49-F238E27FC236}">
                <a16:creationId xmlns:a16="http://schemas.microsoft.com/office/drawing/2014/main" id="{A2440B49-60D3-3F46-870F-6A3591C99FAA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74038753-7632-D24D-9849-67BA07E51856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CAS Logo">
            <a:extLst>
              <a:ext uri="{FF2B5EF4-FFF2-40B4-BE49-F238E27FC236}">
                <a16:creationId xmlns:a16="http://schemas.microsoft.com/office/drawing/2014/main" id="{627057ED-0D75-3363-C2B8-861B3F4069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23" name="TextBox 22" hidden="1">
            <a:extLst>
              <a:ext uri="{FF2B5EF4-FFF2-40B4-BE49-F238E27FC236}">
                <a16:creationId xmlns:a16="http://schemas.microsoft.com/office/drawing/2014/main" id="{CE1F3420-9CB1-E149-8EC3-4F10E76C4489}"/>
              </a:ext>
            </a:extLst>
          </p:cNvPr>
          <p:cNvSpPr txBox="1"/>
          <p:nvPr userDrawn="1"/>
        </p:nvSpPr>
        <p:spPr>
          <a:xfrm>
            <a:off x="-739833" y="298426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900"/>
              </a:spcBef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6FC527D8-6DE0-624D-A9DB-A0641202B1EB}"/>
              </a:ext>
            </a:extLst>
          </p:cNvPr>
          <p:cNvSpPr/>
          <p:nvPr userDrawn="1"/>
        </p:nvSpPr>
        <p:spPr>
          <a:xfrm>
            <a:off x="7148530" y="0"/>
            <a:ext cx="5043470" cy="6152427"/>
          </a:xfrm>
          <a:custGeom>
            <a:avLst/>
            <a:gdLst>
              <a:gd name="connsiteX0" fmla="*/ 3144898 w 5043470"/>
              <a:gd name="connsiteY0" fmla="*/ 0 h 6152427"/>
              <a:gd name="connsiteX1" fmla="*/ 5043470 w 5043470"/>
              <a:gd name="connsiteY1" fmla="*/ 0 h 6152427"/>
              <a:gd name="connsiteX2" fmla="*/ 5043470 w 5043470"/>
              <a:gd name="connsiteY2" fmla="*/ 4695342 h 6152427"/>
              <a:gd name="connsiteX3" fmla="*/ 2513686 w 5043470"/>
              <a:gd name="connsiteY3" fmla="*/ 6152427 h 6152427"/>
              <a:gd name="connsiteX4" fmla="*/ 0 w 5043470"/>
              <a:gd name="connsiteY4" fmla="*/ 4705311 h 6152427"/>
              <a:gd name="connsiteX5" fmla="*/ 0 w 5043470"/>
              <a:gd name="connsiteY5" fmla="*/ 1811077 h 6152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3470" h="6152427">
                <a:moveTo>
                  <a:pt x="3144898" y="0"/>
                </a:moveTo>
                <a:lnTo>
                  <a:pt x="5043470" y="0"/>
                </a:lnTo>
                <a:lnTo>
                  <a:pt x="5043470" y="4695342"/>
                </a:lnTo>
                <a:lnTo>
                  <a:pt x="2513686" y="6152427"/>
                </a:lnTo>
                <a:lnTo>
                  <a:pt x="0" y="4705311"/>
                </a:lnTo>
                <a:lnTo>
                  <a:pt x="0" y="1811077"/>
                </a:lnTo>
                <a:close/>
              </a:path>
            </a:pathLst>
          </a:cu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4"/>
              </a:gs>
            </a:gsLst>
            <a:lin ang="198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09ABE5D4-6B8E-5F48-BB35-AA38E74EE8FE}"/>
              </a:ext>
            </a:extLst>
          </p:cNvPr>
          <p:cNvSpPr/>
          <p:nvPr userDrawn="1"/>
        </p:nvSpPr>
        <p:spPr>
          <a:xfrm>
            <a:off x="3776547" y="0"/>
            <a:ext cx="6548069" cy="2782063"/>
          </a:xfrm>
          <a:custGeom>
            <a:avLst/>
            <a:gdLst>
              <a:gd name="connsiteX0" fmla="*/ 0 w 6548069"/>
              <a:gd name="connsiteY0" fmla="*/ 0 h 2782063"/>
              <a:gd name="connsiteX1" fmla="*/ 6548069 w 6548069"/>
              <a:gd name="connsiteY1" fmla="*/ 0 h 2782063"/>
              <a:gd name="connsiteX2" fmla="*/ 1717866 w 6548069"/>
              <a:gd name="connsiteY2" fmla="*/ 2782063 h 2782063"/>
              <a:gd name="connsiteX3" fmla="*/ 0 w 6548069"/>
              <a:gd name="connsiteY3" fmla="*/ 1793097 h 2782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8069" h="2782063">
                <a:moveTo>
                  <a:pt x="0" y="0"/>
                </a:moveTo>
                <a:lnTo>
                  <a:pt x="6548069" y="0"/>
                </a:lnTo>
                <a:lnTo>
                  <a:pt x="1717866" y="2782063"/>
                </a:lnTo>
                <a:lnTo>
                  <a:pt x="0" y="1793097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198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C97C9341-8247-3C40-8517-371DF5B31D70}"/>
              </a:ext>
            </a:extLst>
          </p:cNvPr>
          <p:cNvSpPr/>
          <p:nvPr userDrawn="1"/>
        </p:nvSpPr>
        <p:spPr>
          <a:xfrm>
            <a:off x="5910436" y="635953"/>
            <a:ext cx="3124014" cy="1903330"/>
          </a:xfrm>
          <a:custGeom>
            <a:avLst/>
            <a:gdLst>
              <a:gd name="connsiteX0" fmla="*/ 2944089 w 3124014"/>
              <a:gd name="connsiteY0" fmla="*/ 0 h 1903330"/>
              <a:gd name="connsiteX1" fmla="*/ 3124014 w 3124014"/>
              <a:gd name="connsiteY1" fmla="*/ 103984 h 1903330"/>
              <a:gd name="connsiteX2" fmla="*/ 0 w 3124014"/>
              <a:gd name="connsiteY2" fmla="*/ 1903330 h 1903330"/>
              <a:gd name="connsiteX3" fmla="*/ 0 w 3124014"/>
              <a:gd name="connsiteY3" fmla="*/ 1701563 h 190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24014" h="1903330">
                <a:moveTo>
                  <a:pt x="2944089" y="0"/>
                </a:moveTo>
                <a:lnTo>
                  <a:pt x="3124014" y="103984"/>
                </a:lnTo>
                <a:lnTo>
                  <a:pt x="0" y="1903330"/>
                </a:lnTo>
                <a:lnTo>
                  <a:pt x="0" y="1701563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A3ADD02F-7F2F-7E0A-9C81-EB46574BA711}"/>
              </a:ext>
            </a:extLst>
          </p:cNvPr>
          <p:cNvSpPr/>
          <p:nvPr userDrawn="1"/>
        </p:nvSpPr>
        <p:spPr>
          <a:xfrm>
            <a:off x="5910436" y="339890"/>
            <a:ext cx="5539726" cy="6378402"/>
          </a:xfrm>
          <a:custGeom>
            <a:avLst/>
            <a:gdLst>
              <a:gd name="connsiteX0" fmla="*/ 198691 w 397383"/>
              <a:gd name="connsiteY0" fmla="*/ 0 h 457544"/>
              <a:gd name="connsiteX1" fmla="*/ 0 w 397383"/>
              <a:gd name="connsiteY1" fmla="*/ 114386 h 457544"/>
              <a:gd name="connsiteX2" fmla="*/ 0 w 397383"/>
              <a:gd name="connsiteY2" fmla="*/ 343159 h 457544"/>
              <a:gd name="connsiteX3" fmla="*/ 198691 w 397383"/>
              <a:gd name="connsiteY3" fmla="*/ 457545 h 457544"/>
              <a:gd name="connsiteX4" fmla="*/ 397383 w 397383"/>
              <a:gd name="connsiteY4" fmla="*/ 343159 h 457544"/>
              <a:gd name="connsiteX5" fmla="*/ 397383 w 397383"/>
              <a:gd name="connsiteY5" fmla="*/ 114386 h 457544"/>
              <a:gd name="connsiteX6" fmla="*/ 198691 w 397383"/>
              <a:gd name="connsiteY6" fmla="*/ 0 h 457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7383" h="457544">
                <a:moveTo>
                  <a:pt x="198691" y="0"/>
                </a:moveTo>
                <a:lnTo>
                  <a:pt x="0" y="114386"/>
                </a:lnTo>
                <a:lnTo>
                  <a:pt x="0" y="343159"/>
                </a:lnTo>
                <a:lnTo>
                  <a:pt x="198691" y="457545"/>
                </a:lnTo>
                <a:lnTo>
                  <a:pt x="397383" y="343159"/>
                </a:lnTo>
                <a:lnTo>
                  <a:pt x="397383" y="114386"/>
                </a:lnTo>
                <a:lnTo>
                  <a:pt x="198691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13000">
                <a:schemeClr val="accent1"/>
              </a:gs>
            </a:gsLst>
            <a:lin ang="198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493CC5B9-5E4B-A72F-0805-FB5FD35CD2A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148530" y="634383"/>
            <a:ext cx="4301632" cy="5518044"/>
          </a:xfrm>
          <a:custGeom>
            <a:avLst/>
            <a:gdLst>
              <a:gd name="connsiteX0" fmla="*/ 2043305 w 4301632"/>
              <a:gd name="connsiteY0" fmla="*/ 0 h 5518044"/>
              <a:gd name="connsiteX1" fmla="*/ 4301632 w 4301632"/>
              <a:gd name="connsiteY1" fmla="*/ 1300108 h 5518044"/>
              <a:gd name="connsiteX2" fmla="*/ 4301632 w 4301632"/>
              <a:gd name="connsiteY2" fmla="*/ 4488237 h 5518044"/>
              <a:gd name="connsiteX3" fmla="*/ 2513686 w 4301632"/>
              <a:gd name="connsiteY3" fmla="*/ 5518044 h 5518044"/>
              <a:gd name="connsiteX4" fmla="*/ 0 w 4301632"/>
              <a:gd name="connsiteY4" fmla="*/ 4070928 h 5518044"/>
              <a:gd name="connsiteX5" fmla="*/ 0 w 4301632"/>
              <a:gd name="connsiteY5" fmla="*/ 1176694 h 5518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01632" h="5518044">
                <a:moveTo>
                  <a:pt x="2043305" y="0"/>
                </a:moveTo>
                <a:lnTo>
                  <a:pt x="4301632" y="1300108"/>
                </a:lnTo>
                <a:lnTo>
                  <a:pt x="4301632" y="4488237"/>
                </a:lnTo>
                <a:lnTo>
                  <a:pt x="2513686" y="5518044"/>
                </a:lnTo>
                <a:lnTo>
                  <a:pt x="0" y="4070928"/>
                </a:lnTo>
                <a:lnTo>
                  <a:pt x="0" y="117669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82880" tIns="0" bIns="1005840" anchor="ctr" anchorCtr="1">
            <a:noAutofit/>
          </a:bodyPr>
          <a:lstStyle>
            <a:lvl1pPr algn="l">
              <a:defRPr sz="1400"/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E3651381-3413-8246-AFAD-C4B0FB0D6C84}"/>
              </a:ext>
            </a:extLst>
          </p:cNvPr>
          <p:cNvSpPr/>
          <p:nvPr userDrawn="1"/>
        </p:nvSpPr>
        <p:spPr>
          <a:xfrm>
            <a:off x="5910436" y="339890"/>
            <a:ext cx="3297088" cy="2202555"/>
          </a:xfrm>
          <a:custGeom>
            <a:avLst/>
            <a:gdLst>
              <a:gd name="connsiteX0" fmla="*/ 2769856 w 3297088"/>
              <a:gd name="connsiteY0" fmla="*/ 0 h 2202555"/>
              <a:gd name="connsiteX1" fmla="*/ 3297088 w 3297088"/>
              <a:gd name="connsiteY1" fmla="*/ 303525 h 2202555"/>
              <a:gd name="connsiteX2" fmla="*/ 0 w 3297088"/>
              <a:gd name="connsiteY2" fmla="*/ 2202555 h 2202555"/>
              <a:gd name="connsiteX3" fmla="*/ 0 w 3297088"/>
              <a:gd name="connsiteY3" fmla="*/ 1594601 h 2202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7088" h="2202555">
                <a:moveTo>
                  <a:pt x="2769856" y="0"/>
                </a:moveTo>
                <a:lnTo>
                  <a:pt x="3297088" y="303525"/>
                </a:lnTo>
                <a:lnTo>
                  <a:pt x="0" y="2202555"/>
                </a:lnTo>
                <a:lnTo>
                  <a:pt x="0" y="159460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Subtitle">
            <a:extLst>
              <a:ext uri="{FF2B5EF4-FFF2-40B4-BE49-F238E27FC236}">
                <a16:creationId xmlns:a16="http://schemas.microsoft.com/office/drawing/2014/main" id="{C32B8D79-C65C-B54B-8D4C-8C1425DD70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920" y="5014546"/>
            <a:ext cx="5022168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496887" y="4191003"/>
            <a:ext cx="5022169" cy="850446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cap="all" spc="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76029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Title Photo 1 Eyebrow">
    <p:bg>
      <p:bgPr>
        <a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676BC937-0BAB-DD43-A6A5-699AA809991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lIns="182880" tIns="182880" bIns="0" anchor="t" anchorCtr="0"/>
          <a:lstStyle>
            <a:lvl1pPr algn="l">
              <a:defRPr sz="1400"/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9" name="Big Picture">
            <a:extLst>
              <a:ext uri="{FF2B5EF4-FFF2-40B4-BE49-F238E27FC236}">
                <a16:creationId xmlns:a16="http://schemas.microsoft.com/office/drawing/2014/main" id="{C2CA240B-F73B-586B-091F-294673109C8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0" y="0"/>
            <a:ext cx="12192000" cy="6857999"/>
          </a:xfrm>
          <a:custGeom>
            <a:avLst/>
            <a:gdLst>
              <a:gd name="connsiteX0" fmla="*/ 12192000 w 12192000"/>
              <a:gd name="connsiteY0" fmla="*/ 4077080 h 6857999"/>
              <a:gd name="connsiteX1" fmla="*/ 12192000 w 12192000"/>
              <a:gd name="connsiteY1" fmla="*/ 6857999 h 6857999"/>
              <a:gd name="connsiteX2" fmla="*/ 9166860 w 12192000"/>
              <a:gd name="connsiteY2" fmla="*/ 6857999 h 6857999"/>
              <a:gd name="connsiteX3" fmla="*/ 9166860 w 12192000"/>
              <a:gd name="connsiteY3" fmla="*/ 5823584 h 6857999"/>
              <a:gd name="connsiteX4" fmla="*/ 10326878 w 12192000"/>
              <a:gd name="connsiteY4" fmla="*/ 0 h 6857999"/>
              <a:gd name="connsiteX5" fmla="*/ 10505820 w 12192000"/>
              <a:gd name="connsiteY5" fmla="*/ 0 h 6857999"/>
              <a:gd name="connsiteX6" fmla="*/ 8591296 w 12192000"/>
              <a:gd name="connsiteY6" fmla="*/ 1105408 h 6857999"/>
              <a:gd name="connsiteX7" fmla="*/ 8591296 w 12192000"/>
              <a:gd name="connsiteY7" fmla="*/ 1955798 h 6857999"/>
              <a:gd name="connsiteX8" fmla="*/ 8844916 w 12192000"/>
              <a:gd name="connsiteY8" fmla="*/ 2102230 h 6857999"/>
              <a:gd name="connsiteX9" fmla="*/ 8844916 w 12192000"/>
              <a:gd name="connsiteY9" fmla="*/ 3496307 h 6857999"/>
              <a:gd name="connsiteX10" fmla="*/ 10535158 w 12192000"/>
              <a:gd name="connsiteY10" fmla="*/ 4472178 h 6857999"/>
              <a:gd name="connsiteX11" fmla="*/ 12192000 w 12192000"/>
              <a:gd name="connsiteY11" fmla="*/ 3515487 h 6857999"/>
              <a:gd name="connsiteX12" fmla="*/ 12192000 w 12192000"/>
              <a:gd name="connsiteY12" fmla="*/ 3618865 h 6857999"/>
              <a:gd name="connsiteX13" fmla="*/ 10535158 w 12192000"/>
              <a:gd name="connsiteY13" fmla="*/ 4575429 h 6857999"/>
              <a:gd name="connsiteX14" fmla="*/ 8844916 w 12192000"/>
              <a:gd name="connsiteY14" fmla="*/ 3599501 h 6857999"/>
              <a:gd name="connsiteX15" fmla="*/ 8844916 w 12192000"/>
              <a:gd name="connsiteY15" fmla="*/ 3599560 h 6857999"/>
              <a:gd name="connsiteX16" fmla="*/ 8844916 w 12192000"/>
              <a:gd name="connsiteY16" fmla="*/ 5564123 h 6857999"/>
              <a:gd name="connsiteX17" fmla="*/ 6603746 w 12192000"/>
              <a:gd name="connsiteY17" fmla="*/ 6857999 h 6857999"/>
              <a:gd name="connsiteX18" fmla="*/ 0 w 12192000"/>
              <a:gd name="connsiteY18" fmla="*/ 6857999 h 6857999"/>
              <a:gd name="connsiteX19" fmla="*/ 0 w 12192000"/>
              <a:gd name="connsiteY19" fmla="*/ 3746880 h 6857999"/>
              <a:gd name="connsiteX20" fmla="*/ 5846826 w 12192000"/>
              <a:gd name="connsiteY20" fmla="*/ 371220 h 6857999"/>
              <a:gd name="connsiteX21" fmla="*/ 8501888 w 12192000"/>
              <a:gd name="connsiteY21" fmla="*/ 1904176 h 6857999"/>
              <a:gd name="connsiteX22" fmla="*/ 8501888 w 12192000"/>
              <a:gd name="connsiteY22" fmla="*/ 1904110 h 6857999"/>
              <a:gd name="connsiteX23" fmla="*/ 8501888 w 12192000"/>
              <a:gd name="connsiteY23" fmla="*/ 105371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92000" h="6857999">
                <a:moveTo>
                  <a:pt x="12192000" y="4077080"/>
                </a:moveTo>
                <a:lnTo>
                  <a:pt x="12192000" y="6857999"/>
                </a:lnTo>
                <a:lnTo>
                  <a:pt x="9166860" y="6857999"/>
                </a:lnTo>
                <a:lnTo>
                  <a:pt x="9166860" y="5823584"/>
                </a:lnTo>
                <a:close/>
                <a:moveTo>
                  <a:pt x="10326878" y="0"/>
                </a:moveTo>
                <a:lnTo>
                  <a:pt x="10505820" y="0"/>
                </a:lnTo>
                <a:lnTo>
                  <a:pt x="8591296" y="1105408"/>
                </a:lnTo>
                <a:lnTo>
                  <a:pt x="8591296" y="1955798"/>
                </a:lnTo>
                <a:lnTo>
                  <a:pt x="8844916" y="2102230"/>
                </a:lnTo>
                <a:lnTo>
                  <a:pt x="8844916" y="3496307"/>
                </a:lnTo>
                <a:lnTo>
                  <a:pt x="10535158" y="4472178"/>
                </a:lnTo>
                <a:lnTo>
                  <a:pt x="12192000" y="3515487"/>
                </a:lnTo>
                <a:lnTo>
                  <a:pt x="12192000" y="3618865"/>
                </a:lnTo>
                <a:lnTo>
                  <a:pt x="10535158" y="4575429"/>
                </a:lnTo>
                <a:lnTo>
                  <a:pt x="8844916" y="3599501"/>
                </a:lnTo>
                <a:lnTo>
                  <a:pt x="8844916" y="3599560"/>
                </a:lnTo>
                <a:lnTo>
                  <a:pt x="8844916" y="5564123"/>
                </a:lnTo>
                <a:lnTo>
                  <a:pt x="6603746" y="6857999"/>
                </a:lnTo>
                <a:lnTo>
                  <a:pt x="0" y="6857999"/>
                </a:lnTo>
                <a:lnTo>
                  <a:pt x="0" y="3746880"/>
                </a:lnTo>
                <a:lnTo>
                  <a:pt x="5846826" y="371220"/>
                </a:lnTo>
                <a:lnTo>
                  <a:pt x="8501888" y="1904176"/>
                </a:lnTo>
                <a:lnTo>
                  <a:pt x="8501888" y="1904110"/>
                </a:lnTo>
                <a:lnTo>
                  <a:pt x="8501888" y="105371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4" name="Footer Placeholder 153">
            <a:extLst>
              <a:ext uri="{FF2B5EF4-FFF2-40B4-BE49-F238E27FC236}">
                <a16:creationId xmlns:a16="http://schemas.microsoft.com/office/drawing/2014/main" id="{8E67E650-74DB-FD49-ADBE-13652835C259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496888" y="6313794"/>
            <a:ext cx="3739862" cy="208926"/>
          </a:xfrm>
        </p:spPr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5629AD-D099-8B4D-AFE8-283B20583480}"/>
              </a:ext>
            </a:extLst>
          </p:cNvPr>
          <p:cNvSpPr txBox="1"/>
          <p:nvPr userDrawn="1"/>
        </p:nvSpPr>
        <p:spPr>
          <a:xfrm>
            <a:off x="14245389" y="837397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900"/>
              </a:spcBef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resenter Name">
            <a:extLst>
              <a:ext uri="{FF2B5EF4-FFF2-40B4-BE49-F238E27FC236}">
                <a16:creationId xmlns:a16="http://schemas.microsoft.com/office/drawing/2014/main" id="{065C3C6E-A1AF-9550-BEBC-28F1ECF9AEB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96888" y="5670514"/>
            <a:ext cx="7194762" cy="349475"/>
          </a:xfr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presenter name and title</a:t>
            </a: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2EE356C4-0C36-B449-B851-E8B542A14A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7806" y="4231775"/>
            <a:ext cx="7194763" cy="1438738"/>
          </a:xfrm>
        </p:spPr>
        <p:txBody>
          <a:bodyPr anchor="t" anchorCtr="0"/>
          <a:lstStyle>
            <a:lvl1pPr algn="l">
              <a:defRPr sz="4000" cap="all" spc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TEXT</a:t>
            </a:r>
            <a:br>
              <a:rPr lang="en-US"/>
            </a:br>
            <a:endParaRPr lang="en-US"/>
          </a:p>
        </p:txBody>
      </p:sp>
      <p:sp>
        <p:nvSpPr>
          <p:cNvPr id="14" name="Eyebrow Text">
            <a:extLst>
              <a:ext uri="{FF2B5EF4-FFF2-40B4-BE49-F238E27FC236}">
                <a16:creationId xmlns:a16="http://schemas.microsoft.com/office/drawing/2014/main" id="{562F549A-5778-9A41-9C66-5AD79D1C57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919" y="3777976"/>
            <a:ext cx="7183649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93330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Divider Photo 1 Eyebr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">
            <a:extLst>
              <a:ext uri="{FF2B5EF4-FFF2-40B4-BE49-F238E27FC236}">
                <a16:creationId xmlns:a16="http://schemas.microsoft.com/office/drawing/2014/main" id="{A2440B49-60D3-3F46-870F-6A3591C99FAA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74038753-7632-D24D-9849-67BA07E51856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CAS Logo">
            <a:extLst>
              <a:ext uri="{FF2B5EF4-FFF2-40B4-BE49-F238E27FC236}">
                <a16:creationId xmlns:a16="http://schemas.microsoft.com/office/drawing/2014/main" id="{627057ED-0D75-3363-C2B8-861B3F4069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23" name="TextBox 22" hidden="1">
            <a:extLst>
              <a:ext uri="{FF2B5EF4-FFF2-40B4-BE49-F238E27FC236}">
                <a16:creationId xmlns:a16="http://schemas.microsoft.com/office/drawing/2014/main" id="{CE1F3420-9CB1-E149-8EC3-4F10E76C4489}"/>
              </a:ext>
            </a:extLst>
          </p:cNvPr>
          <p:cNvSpPr txBox="1"/>
          <p:nvPr userDrawn="1"/>
        </p:nvSpPr>
        <p:spPr>
          <a:xfrm>
            <a:off x="-739833" y="298426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900"/>
              </a:spcBef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6FC527D8-6DE0-624D-A9DB-A0641202B1EB}"/>
              </a:ext>
            </a:extLst>
          </p:cNvPr>
          <p:cNvSpPr/>
          <p:nvPr userDrawn="1"/>
        </p:nvSpPr>
        <p:spPr>
          <a:xfrm>
            <a:off x="7148530" y="0"/>
            <a:ext cx="5043470" cy="6152427"/>
          </a:xfrm>
          <a:custGeom>
            <a:avLst/>
            <a:gdLst>
              <a:gd name="connsiteX0" fmla="*/ 3144898 w 5043470"/>
              <a:gd name="connsiteY0" fmla="*/ 0 h 6152427"/>
              <a:gd name="connsiteX1" fmla="*/ 5043470 w 5043470"/>
              <a:gd name="connsiteY1" fmla="*/ 0 h 6152427"/>
              <a:gd name="connsiteX2" fmla="*/ 5043470 w 5043470"/>
              <a:gd name="connsiteY2" fmla="*/ 4695342 h 6152427"/>
              <a:gd name="connsiteX3" fmla="*/ 2513686 w 5043470"/>
              <a:gd name="connsiteY3" fmla="*/ 6152427 h 6152427"/>
              <a:gd name="connsiteX4" fmla="*/ 0 w 5043470"/>
              <a:gd name="connsiteY4" fmla="*/ 4705311 h 6152427"/>
              <a:gd name="connsiteX5" fmla="*/ 0 w 5043470"/>
              <a:gd name="connsiteY5" fmla="*/ 1811077 h 6152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3470" h="6152427">
                <a:moveTo>
                  <a:pt x="3144898" y="0"/>
                </a:moveTo>
                <a:lnTo>
                  <a:pt x="5043470" y="0"/>
                </a:lnTo>
                <a:lnTo>
                  <a:pt x="5043470" y="4695342"/>
                </a:lnTo>
                <a:lnTo>
                  <a:pt x="2513686" y="6152427"/>
                </a:lnTo>
                <a:lnTo>
                  <a:pt x="0" y="4705311"/>
                </a:lnTo>
                <a:lnTo>
                  <a:pt x="0" y="1811077"/>
                </a:lnTo>
                <a:close/>
              </a:path>
            </a:pathLst>
          </a:cu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4"/>
              </a:gs>
            </a:gsLst>
            <a:lin ang="198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09ABE5D4-6B8E-5F48-BB35-AA38E74EE8FE}"/>
              </a:ext>
            </a:extLst>
          </p:cNvPr>
          <p:cNvSpPr/>
          <p:nvPr userDrawn="1"/>
        </p:nvSpPr>
        <p:spPr>
          <a:xfrm>
            <a:off x="3776547" y="0"/>
            <a:ext cx="6548069" cy="2782063"/>
          </a:xfrm>
          <a:custGeom>
            <a:avLst/>
            <a:gdLst>
              <a:gd name="connsiteX0" fmla="*/ 0 w 6548069"/>
              <a:gd name="connsiteY0" fmla="*/ 0 h 2782063"/>
              <a:gd name="connsiteX1" fmla="*/ 6548069 w 6548069"/>
              <a:gd name="connsiteY1" fmla="*/ 0 h 2782063"/>
              <a:gd name="connsiteX2" fmla="*/ 1717866 w 6548069"/>
              <a:gd name="connsiteY2" fmla="*/ 2782063 h 2782063"/>
              <a:gd name="connsiteX3" fmla="*/ 0 w 6548069"/>
              <a:gd name="connsiteY3" fmla="*/ 1793097 h 2782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8069" h="2782063">
                <a:moveTo>
                  <a:pt x="0" y="0"/>
                </a:moveTo>
                <a:lnTo>
                  <a:pt x="6548069" y="0"/>
                </a:lnTo>
                <a:lnTo>
                  <a:pt x="1717866" y="2782063"/>
                </a:lnTo>
                <a:lnTo>
                  <a:pt x="0" y="1793097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198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C97C9341-8247-3C40-8517-371DF5B31D70}"/>
              </a:ext>
            </a:extLst>
          </p:cNvPr>
          <p:cNvSpPr/>
          <p:nvPr userDrawn="1"/>
        </p:nvSpPr>
        <p:spPr>
          <a:xfrm>
            <a:off x="5910436" y="635953"/>
            <a:ext cx="3124014" cy="1903330"/>
          </a:xfrm>
          <a:custGeom>
            <a:avLst/>
            <a:gdLst>
              <a:gd name="connsiteX0" fmla="*/ 2944089 w 3124014"/>
              <a:gd name="connsiteY0" fmla="*/ 0 h 1903330"/>
              <a:gd name="connsiteX1" fmla="*/ 3124014 w 3124014"/>
              <a:gd name="connsiteY1" fmla="*/ 103984 h 1903330"/>
              <a:gd name="connsiteX2" fmla="*/ 0 w 3124014"/>
              <a:gd name="connsiteY2" fmla="*/ 1903330 h 1903330"/>
              <a:gd name="connsiteX3" fmla="*/ 0 w 3124014"/>
              <a:gd name="connsiteY3" fmla="*/ 1701563 h 190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24014" h="1903330">
                <a:moveTo>
                  <a:pt x="2944089" y="0"/>
                </a:moveTo>
                <a:lnTo>
                  <a:pt x="3124014" y="103984"/>
                </a:lnTo>
                <a:lnTo>
                  <a:pt x="0" y="1903330"/>
                </a:lnTo>
                <a:lnTo>
                  <a:pt x="0" y="1701563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A3ADD02F-7F2F-7E0A-9C81-EB46574BA711}"/>
              </a:ext>
            </a:extLst>
          </p:cNvPr>
          <p:cNvSpPr/>
          <p:nvPr userDrawn="1"/>
        </p:nvSpPr>
        <p:spPr>
          <a:xfrm>
            <a:off x="5910436" y="339890"/>
            <a:ext cx="5539726" cy="6378402"/>
          </a:xfrm>
          <a:custGeom>
            <a:avLst/>
            <a:gdLst>
              <a:gd name="connsiteX0" fmla="*/ 198691 w 397383"/>
              <a:gd name="connsiteY0" fmla="*/ 0 h 457544"/>
              <a:gd name="connsiteX1" fmla="*/ 0 w 397383"/>
              <a:gd name="connsiteY1" fmla="*/ 114386 h 457544"/>
              <a:gd name="connsiteX2" fmla="*/ 0 w 397383"/>
              <a:gd name="connsiteY2" fmla="*/ 343159 h 457544"/>
              <a:gd name="connsiteX3" fmla="*/ 198691 w 397383"/>
              <a:gd name="connsiteY3" fmla="*/ 457545 h 457544"/>
              <a:gd name="connsiteX4" fmla="*/ 397383 w 397383"/>
              <a:gd name="connsiteY4" fmla="*/ 343159 h 457544"/>
              <a:gd name="connsiteX5" fmla="*/ 397383 w 397383"/>
              <a:gd name="connsiteY5" fmla="*/ 114386 h 457544"/>
              <a:gd name="connsiteX6" fmla="*/ 198691 w 397383"/>
              <a:gd name="connsiteY6" fmla="*/ 0 h 457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7383" h="457544">
                <a:moveTo>
                  <a:pt x="198691" y="0"/>
                </a:moveTo>
                <a:lnTo>
                  <a:pt x="0" y="114386"/>
                </a:lnTo>
                <a:lnTo>
                  <a:pt x="0" y="343159"/>
                </a:lnTo>
                <a:lnTo>
                  <a:pt x="198691" y="457545"/>
                </a:lnTo>
                <a:lnTo>
                  <a:pt x="397383" y="343159"/>
                </a:lnTo>
                <a:lnTo>
                  <a:pt x="397383" y="114386"/>
                </a:lnTo>
                <a:lnTo>
                  <a:pt x="198691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13000">
                <a:schemeClr val="accent1"/>
              </a:gs>
            </a:gsLst>
            <a:lin ang="198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E3651381-3413-8246-AFAD-C4B0FB0D6C84}"/>
              </a:ext>
            </a:extLst>
          </p:cNvPr>
          <p:cNvSpPr/>
          <p:nvPr userDrawn="1"/>
        </p:nvSpPr>
        <p:spPr>
          <a:xfrm>
            <a:off x="5910436" y="339890"/>
            <a:ext cx="3297088" cy="2202555"/>
          </a:xfrm>
          <a:custGeom>
            <a:avLst/>
            <a:gdLst>
              <a:gd name="connsiteX0" fmla="*/ 2769856 w 3297088"/>
              <a:gd name="connsiteY0" fmla="*/ 0 h 2202555"/>
              <a:gd name="connsiteX1" fmla="*/ 3297088 w 3297088"/>
              <a:gd name="connsiteY1" fmla="*/ 303525 h 2202555"/>
              <a:gd name="connsiteX2" fmla="*/ 0 w 3297088"/>
              <a:gd name="connsiteY2" fmla="*/ 2202555 h 2202555"/>
              <a:gd name="connsiteX3" fmla="*/ 0 w 3297088"/>
              <a:gd name="connsiteY3" fmla="*/ 1594601 h 2202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7088" h="2202555">
                <a:moveTo>
                  <a:pt x="2769856" y="0"/>
                </a:moveTo>
                <a:lnTo>
                  <a:pt x="3297088" y="303525"/>
                </a:lnTo>
                <a:lnTo>
                  <a:pt x="0" y="2202555"/>
                </a:lnTo>
                <a:lnTo>
                  <a:pt x="0" y="159460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493CC5B9-5E4B-A72F-0805-FB5FD35CD2A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148530" y="634383"/>
            <a:ext cx="4301632" cy="5518044"/>
          </a:xfrm>
          <a:custGeom>
            <a:avLst/>
            <a:gdLst>
              <a:gd name="connsiteX0" fmla="*/ 2043305 w 4301632"/>
              <a:gd name="connsiteY0" fmla="*/ 0 h 5518044"/>
              <a:gd name="connsiteX1" fmla="*/ 4301632 w 4301632"/>
              <a:gd name="connsiteY1" fmla="*/ 1300108 h 5518044"/>
              <a:gd name="connsiteX2" fmla="*/ 4301632 w 4301632"/>
              <a:gd name="connsiteY2" fmla="*/ 4488237 h 5518044"/>
              <a:gd name="connsiteX3" fmla="*/ 2513686 w 4301632"/>
              <a:gd name="connsiteY3" fmla="*/ 5518044 h 5518044"/>
              <a:gd name="connsiteX4" fmla="*/ 0 w 4301632"/>
              <a:gd name="connsiteY4" fmla="*/ 4070928 h 5518044"/>
              <a:gd name="connsiteX5" fmla="*/ 0 w 4301632"/>
              <a:gd name="connsiteY5" fmla="*/ 1176694 h 5518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01632" h="5518044">
                <a:moveTo>
                  <a:pt x="2043305" y="0"/>
                </a:moveTo>
                <a:lnTo>
                  <a:pt x="4301632" y="1300108"/>
                </a:lnTo>
                <a:lnTo>
                  <a:pt x="4301632" y="4488237"/>
                </a:lnTo>
                <a:lnTo>
                  <a:pt x="2513686" y="5518044"/>
                </a:lnTo>
                <a:lnTo>
                  <a:pt x="0" y="4070928"/>
                </a:lnTo>
                <a:lnTo>
                  <a:pt x="0" y="117669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82880" tIns="0" bIns="1005840" anchor="ctr" anchorCtr="1">
            <a:noAutofit/>
          </a:bodyPr>
          <a:lstStyle>
            <a:lvl1pPr algn="l">
              <a:defRPr sz="1400"/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E1D5A45B-1485-E064-9FA4-AC6CE7C54E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87" y="4602139"/>
            <a:ext cx="5022169" cy="850446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cap="all" spc="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8" name="Eyebrow">
            <a:extLst>
              <a:ext uri="{FF2B5EF4-FFF2-40B4-BE49-F238E27FC236}">
                <a16:creationId xmlns:a16="http://schemas.microsoft.com/office/drawing/2014/main" id="{80FDB580-0769-E253-59F8-B651E6C48F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920" y="4165928"/>
            <a:ext cx="4568406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20209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Divider Photo 2">
    <p:bg>
      <p:bgPr>
        <a:gradFill>
          <a:gsLst>
            <a:gs pos="100000">
              <a:schemeClr val="accent1">
                <a:lumMod val="50000"/>
              </a:schemeClr>
            </a:gs>
            <a:gs pos="38000">
              <a:schemeClr val="accent4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">
            <a:extLst>
              <a:ext uri="{FF2B5EF4-FFF2-40B4-BE49-F238E27FC236}">
                <a16:creationId xmlns:a16="http://schemas.microsoft.com/office/drawing/2014/main" id="{A2440B49-60D3-3F46-870F-6A3591C99FAA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9737"/>
                  </a:schemeClr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74038753-7632-D24D-9849-67BA07E51856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9737"/>
                  </a:schemeClr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extBox 22" hidden="1">
            <a:extLst>
              <a:ext uri="{FF2B5EF4-FFF2-40B4-BE49-F238E27FC236}">
                <a16:creationId xmlns:a16="http://schemas.microsoft.com/office/drawing/2014/main" id="{CE1F3420-9CB1-E149-8EC3-4F10E76C4489}"/>
              </a:ext>
            </a:extLst>
          </p:cNvPr>
          <p:cNvSpPr txBox="1"/>
          <p:nvPr userDrawn="1"/>
        </p:nvSpPr>
        <p:spPr>
          <a:xfrm>
            <a:off x="-739833" y="2984269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80000"/>
              </a:lnSpc>
              <a:spcBef>
                <a:spcPct val="0"/>
              </a:spcBef>
              <a:buNone/>
              <a:defRPr sz="3600" b="1" i="0" cap="all" spc="-15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70B563C-0682-8EE5-AB06-052709277FD8}"/>
              </a:ext>
            </a:extLst>
          </p:cNvPr>
          <p:cNvSpPr/>
          <p:nvPr userDrawn="1"/>
        </p:nvSpPr>
        <p:spPr>
          <a:xfrm>
            <a:off x="7148530" y="0"/>
            <a:ext cx="5043470" cy="6152427"/>
          </a:xfrm>
          <a:custGeom>
            <a:avLst/>
            <a:gdLst>
              <a:gd name="connsiteX0" fmla="*/ 3144898 w 5043470"/>
              <a:gd name="connsiteY0" fmla="*/ 0 h 6152427"/>
              <a:gd name="connsiteX1" fmla="*/ 5043470 w 5043470"/>
              <a:gd name="connsiteY1" fmla="*/ 0 h 6152427"/>
              <a:gd name="connsiteX2" fmla="*/ 5043470 w 5043470"/>
              <a:gd name="connsiteY2" fmla="*/ 4695342 h 6152427"/>
              <a:gd name="connsiteX3" fmla="*/ 2513686 w 5043470"/>
              <a:gd name="connsiteY3" fmla="*/ 6152427 h 6152427"/>
              <a:gd name="connsiteX4" fmla="*/ 0 w 5043470"/>
              <a:gd name="connsiteY4" fmla="*/ 4705311 h 6152427"/>
              <a:gd name="connsiteX5" fmla="*/ 0 w 5043470"/>
              <a:gd name="connsiteY5" fmla="*/ 1811077 h 6152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3470" h="6152427">
                <a:moveTo>
                  <a:pt x="3144898" y="0"/>
                </a:moveTo>
                <a:lnTo>
                  <a:pt x="5043470" y="0"/>
                </a:lnTo>
                <a:lnTo>
                  <a:pt x="5043470" y="4695342"/>
                </a:lnTo>
                <a:lnTo>
                  <a:pt x="2513686" y="6152427"/>
                </a:lnTo>
                <a:lnTo>
                  <a:pt x="0" y="4705311"/>
                </a:lnTo>
                <a:lnTo>
                  <a:pt x="0" y="1811077"/>
                </a:lnTo>
                <a:close/>
              </a:path>
            </a:pathLst>
          </a:cu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4"/>
              </a:gs>
            </a:gsLst>
            <a:lin ang="198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786BD126-06F1-08FB-E256-C494153458E7}"/>
              </a:ext>
            </a:extLst>
          </p:cNvPr>
          <p:cNvSpPr/>
          <p:nvPr userDrawn="1"/>
        </p:nvSpPr>
        <p:spPr>
          <a:xfrm>
            <a:off x="3776547" y="0"/>
            <a:ext cx="6548069" cy="2782063"/>
          </a:xfrm>
          <a:custGeom>
            <a:avLst/>
            <a:gdLst>
              <a:gd name="connsiteX0" fmla="*/ 0 w 6548069"/>
              <a:gd name="connsiteY0" fmla="*/ 0 h 2782063"/>
              <a:gd name="connsiteX1" fmla="*/ 6548069 w 6548069"/>
              <a:gd name="connsiteY1" fmla="*/ 0 h 2782063"/>
              <a:gd name="connsiteX2" fmla="*/ 1717866 w 6548069"/>
              <a:gd name="connsiteY2" fmla="*/ 2782063 h 2782063"/>
              <a:gd name="connsiteX3" fmla="*/ 0 w 6548069"/>
              <a:gd name="connsiteY3" fmla="*/ 1793097 h 2782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8069" h="2782063">
                <a:moveTo>
                  <a:pt x="0" y="0"/>
                </a:moveTo>
                <a:lnTo>
                  <a:pt x="6548069" y="0"/>
                </a:lnTo>
                <a:lnTo>
                  <a:pt x="1717866" y="2782063"/>
                </a:lnTo>
                <a:lnTo>
                  <a:pt x="0" y="1793097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198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469E24FD-1C4D-8815-6060-124EE079FE61}"/>
              </a:ext>
            </a:extLst>
          </p:cNvPr>
          <p:cNvSpPr/>
          <p:nvPr userDrawn="1"/>
        </p:nvSpPr>
        <p:spPr>
          <a:xfrm>
            <a:off x="5910436" y="635953"/>
            <a:ext cx="3124014" cy="1903330"/>
          </a:xfrm>
          <a:custGeom>
            <a:avLst/>
            <a:gdLst>
              <a:gd name="connsiteX0" fmla="*/ 2944089 w 3124014"/>
              <a:gd name="connsiteY0" fmla="*/ 0 h 1903330"/>
              <a:gd name="connsiteX1" fmla="*/ 3124014 w 3124014"/>
              <a:gd name="connsiteY1" fmla="*/ 103984 h 1903330"/>
              <a:gd name="connsiteX2" fmla="*/ 0 w 3124014"/>
              <a:gd name="connsiteY2" fmla="*/ 1903330 h 1903330"/>
              <a:gd name="connsiteX3" fmla="*/ 0 w 3124014"/>
              <a:gd name="connsiteY3" fmla="*/ 1701563 h 190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24014" h="1903330">
                <a:moveTo>
                  <a:pt x="2944089" y="0"/>
                </a:moveTo>
                <a:lnTo>
                  <a:pt x="3124014" y="103984"/>
                </a:lnTo>
                <a:lnTo>
                  <a:pt x="0" y="1903330"/>
                </a:lnTo>
                <a:lnTo>
                  <a:pt x="0" y="1701563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C7A97886-1A85-3D06-CBE5-41C203478158}"/>
              </a:ext>
            </a:extLst>
          </p:cNvPr>
          <p:cNvSpPr/>
          <p:nvPr userDrawn="1"/>
        </p:nvSpPr>
        <p:spPr>
          <a:xfrm>
            <a:off x="5910436" y="339890"/>
            <a:ext cx="5539726" cy="6378402"/>
          </a:xfrm>
          <a:custGeom>
            <a:avLst/>
            <a:gdLst>
              <a:gd name="connsiteX0" fmla="*/ 198691 w 397383"/>
              <a:gd name="connsiteY0" fmla="*/ 0 h 457544"/>
              <a:gd name="connsiteX1" fmla="*/ 0 w 397383"/>
              <a:gd name="connsiteY1" fmla="*/ 114386 h 457544"/>
              <a:gd name="connsiteX2" fmla="*/ 0 w 397383"/>
              <a:gd name="connsiteY2" fmla="*/ 343159 h 457544"/>
              <a:gd name="connsiteX3" fmla="*/ 198691 w 397383"/>
              <a:gd name="connsiteY3" fmla="*/ 457545 h 457544"/>
              <a:gd name="connsiteX4" fmla="*/ 397383 w 397383"/>
              <a:gd name="connsiteY4" fmla="*/ 343159 h 457544"/>
              <a:gd name="connsiteX5" fmla="*/ 397383 w 397383"/>
              <a:gd name="connsiteY5" fmla="*/ 114386 h 457544"/>
              <a:gd name="connsiteX6" fmla="*/ 198691 w 397383"/>
              <a:gd name="connsiteY6" fmla="*/ 0 h 457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7383" h="457544">
                <a:moveTo>
                  <a:pt x="198691" y="0"/>
                </a:moveTo>
                <a:lnTo>
                  <a:pt x="0" y="114386"/>
                </a:lnTo>
                <a:lnTo>
                  <a:pt x="0" y="343159"/>
                </a:lnTo>
                <a:lnTo>
                  <a:pt x="198691" y="457545"/>
                </a:lnTo>
                <a:lnTo>
                  <a:pt x="397383" y="343159"/>
                </a:lnTo>
                <a:lnTo>
                  <a:pt x="397383" y="114386"/>
                </a:lnTo>
                <a:lnTo>
                  <a:pt x="198691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13000">
                <a:schemeClr val="accent1"/>
              </a:gs>
            </a:gsLst>
            <a:lin ang="198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DB2DAABF-D880-990C-CCF1-8C4266396C4F}"/>
              </a:ext>
            </a:extLst>
          </p:cNvPr>
          <p:cNvSpPr/>
          <p:nvPr userDrawn="1"/>
        </p:nvSpPr>
        <p:spPr>
          <a:xfrm>
            <a:off x="5910436" y="339890"/>
            <a:ext cx="3297088" cy="2202555"/>
          </a:xfrm>
          <a:custGeom>
            <a:avLst/>
            <a:gdLst>
              <a:gd name="connsiteX0" fmla="*/ 2769856 w 3297088"/>
              <a:gd name="connsiteY0" fmla="*/ 0 h 2202555"/>
              <a:gd name="connsiteX1" fmla="*/ 3297088 w 3297088"/>
              <a:gd name="connsiteY1" fmla="*/ 303525 h 2202555"/>
              <a:gd name="connsiteX2" fmla="*/ 0 w 3297088"/>
              <a:gd name="connsiteY2" fmla="*/ 2202555 h 2202555"/>
              <a:gd name="connsiteX3" fmla="*/ 0 w 3297088"/>
              <a:gd name="connsiteY3" fmla="*/ 1594601 h 2202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7088" h="2202555">
                <a:moveTo>
                  <a:pt x="2769856" y="0"/>
                </a:moveTo>
                <a:lnTo>
                  <a:pt x="3297088" y="303525"/>
                </a:lnTo>
                <a:lnTo>
                  <a:pt x="0" y="2202555"/>
                </a:lnTo>
                <a:lnTo>
                  <a:pt x="0" y="159460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15A8107-7896-05F1-EC75-BAD366036F8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148530" y="634383"/>
            <a:ext cx="4301632" cy="5518044"/>
          </a:xfrm>
          <a:custGeom>
            <a:avLst/>
            <a:gdLst>
              <a:gd name="connsiteX0" fmla="*/ 2043305 w 4301632"/>
              <a:gd name="connsiteY0" fmla="*/ 0 h 5518044"/>
              <a:gd name="connsiteX1" fmla="*/ 4301632 w 4301632"/>
              <a:gd name="connsiteY1" fmla="*/ 1300108 h 5518044"/>
              <a:gd name="connsiteX2" fmla="*/ 4301632 w 4301632"/>
              <a:gd name="connsiteY2" fmla="*/ 4488237 h 5518044"/>
              <a:gd name="connsiteX3" fmla="*/ 2513686 w 4301632"/>
              <a:gd name="connsiteY3" fmla="*/ 5518044 h 5518044"/>
              <a:gd name="connsiteX4" fmla="*/ 0 w 4301632"/>
              <a:gd name="connsiteY4" fmla="*/ 4070928 h 5518044"/>
              <a:gd name="connsiteX5" fmla="*/ 0 w 4301632"/>
              <a:gd name="connsiteY5" fmla="*/ 1176694 h 5518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01632" h="5518044">
                <a:moveTo>
                  <a:pt x="2043305" y="0"/>
                </a:moveTo>
                <a:lnTo>
                  <a:pt x="4301632" y="1300108"/>
                </a:lnTo>
                <a:lnTo>
                  <a:pt x="4301632" y="4488237"/>
                </a:lnTo>
                <a:lnTo>
                  <a:pt x="2513686" y="5518044"/>
                </a:lnTo>
                <a:lnTo>
                  <a:pt x="0" y="4070928"/>
                </a:lnTo>
                <a:lnTo>
                  <a:pt x="0" y="117669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82880" tIns="0" bIns="1005840" anchor="ctr" anchorCtr="1">
            <a:noAutofit/>
          </a:bodyPr>
          <a:lstStyle>
            <a:lvl1pPr algn="l">
              <a:defRPr sz="1400"/>
            </a:lvl1pPr>
          </a:lstStyle>
          <a:p>
            <a:r>
              <a:rPr lang="en-US"/>
              <a:t>drag and drop image here</a:t>
            </a:r>
          </a:p>
        </p:txBody>
      </p:sp>
      <p:pic>
        <p:nvPicPr>
          <p:cNvPr id="21" name="CAS Logo">
            <a:extLst>
              <a:ext uri="{FF2B5EF4-FFF2-40B4-BE49-F238E27FC236}">
                <a16:creationId xmlns:a16="http://schemas.microsoft.com/office/drawing/2014/main" id="{A532DE78-AA63-51EC-22CC-295539AAEA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6"/>
            <a:ext cx="1297037" cy="750486"/>
          </a:xfrm>
          <a:prstGeom prst="rect">
            <a:avLst/>
          </a:prstGeom>
        </p:spPr>
      </p:pic>
      <p:sp>
        <p:nvSpPr>
          <p:cNvPr id="12" name="Subtitle">
            <a:extLst>
              <a:ext uri="{FF2B5EF4-FFF2-40B4-BE49-F238E27FC236}">
                <a16:creationId xmlns:a16="http://schemas.microsoft.com/office/drawing/2014/main" id="{838A8256-3730-9E48-B8E4-6887CA712A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920" y="5014546"/>
            <a:ext cx="5022168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496887" y="4191003"/>
            <a:ext cx="5022169" cy="850446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cap="all" spc="0" baseline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91340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Divider Photo 2 Eyebrow">
    <p:bg>
      <p:bgPr>
        <a:gradFill>
          <a:gsLst>
            <a:gs pos="100000">
              <a:schemeClr val="accent1">
                <a:lumMod val="50000"/>
              </a:schemeClr>
            </a:gs>
            <a:gs pos="38000">
              <a:schemeClr val="accent4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">
            <a:extLst>
              <a:ext uri="{FF2B5EF4-FFF2-40B4-BE49-F238E27FC236}">
                <a16:creationId xmlns:a16="http://schemas.microsoft.com/office/drawing/2014/main" id="{A2440B49-60D3-3F46-870F-6A3591C99FAA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9737"/>
                  </a:schemeClr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74038753-7632-D24D-9849-67BA07E51856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9737"/>
                  </a:schemeClr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CAS Logo">
            <a:extLst>
              <a:ext uri="{FF2B5EF4-FFF2-40B4-BE49-F238E27FC236}">
                <a16:creationId xmlns:a16="http://schemas.microsoft.com/office/drawing/2014/main" id="{A532DE78-AA63-51EC-22CC-295539AAEA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6"/>
            <a:ext cx="1297037" cy="750486"/>
          </a:xfrm>
          <a:prstGeom prst="rect">
            <a:avLst/>
          </a:prstGeom>
        </p:spPr>
      </p:pic>
      <p:sp>
        <p:nvSpPr>
          <p:cNvPr id="23" name="TextBox 22" hidden="1">
            <a:extLst>
              <a:ext uri="{FF2B5EF4-FFF2-40B4-BE49-F238E27FC236}">
                <a16:creationId xmlns:a16="http://schemas.microsoft.com/office/drawing/2014/main" id="{CE1F3420-9CB1-E149-8EC3-4F10E76C4489}"/>
              </a:ext>
            </a:extLst>
          </p:cNvPr>
          <p:cNvSpPr txBox="1"/>
          <p:nvPr userDrawn="1"/>
        </p:nvSpPr>
        <p:spPr>
          <a:xfrm>
            <a:off x="-739833" y="2984269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80000"/>
              </a:lnSpc>
              <a:spcBef>
                <a:spcPct val="0"/>
              </a:spcBef>
              <a:buNone/>
              <a:defRPr sz="3600" b="1" i="0" cap="all" spc="-15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70B563C-0682-8EE5-AB06-052709277FD8}"/>
              </a:ext>
            </a:extLst>
          </p:cNvPr>
          <p:cNvSpPr/>
          <p:nvPr userDrawn="1"/>
        </p:nvSpPr>
        <p:spPr>
          <a:xfrm>
            <a:off x="7148530" y="0"/>
            <a:ext cx="5043470" cy="6152427"/>
          </a:xfrm>
          <a:custGeom>
            <a:avLst/>
            <a:gdLst>
              <a:gd name="connsiteX0" fmla="*/ 3144898 w 5043470"/>
              <a:gd name="connsiteY0" fmla="*/ 0 h 6152427"/>
              <a:gd name="connsiteX1" fmla="*/ 5043470 w 5043470"/>
              <a:gd name="connsiteY1" fmla="*/ 0 h 6152427"/>
              <a:gd name="connsiteX2" fmla="*/ 5043470 w 5043470"/>
              <a:gd name="connsiteY2" fmla="*/ 4695342 h 6152427"/>
              <a:gd name="connsiteX3" fmla="*/ 2513686 w 5043470"/>
              <a:gd name="connsiteY3" fmla="*/ 6152427 h 6152427"/>
              <a:gd name="connsiteX4" fmla="*/ 0 w 5043470"/>
              <a:gd name="connsiteY4" fmla="*/ 4705311 h 6152427"/>
              <a:gd name="connsiteX5" fmla="*/ 0 w 5043470"/>
              <a:gd name="connsiteY5" fmla="*/ 1811077 h 6152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3470" h="6152427">
                <a:moveTo>
                  <a:pt x="3144898" y="0"/>
                </a:moveTo>
                <a:lnTo>
                  <a:pt x="5043470" y="0"/>
                </a:lnTo>
                <a:lnTo>
                  <a:pt x="5043470" y="4695342"/>
                </a:lnTo>
                <a:lnTo>
                  <a:pt x="2513686" y="6152427"/>
                </a:lnTo>
                <a:lnTo>
                  <a:pt x="0" y="4705311"/>
                </a:lnTo>
                <a:lnTo>
                  <a:pt x="0" y="1811077"/>
                </a:lnTo>
                <a:close/>
              </a:path>
            </a:pathLst>
          </a:cu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4"/>
              </a:gs>
            </a:gsLst>
            <a:lin ang="198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786BD126-06F1-08FB-E256-C494153458E7}"/>
              </a:ext>
            </a:extLst>
          </p:cNvPr>
          <p:cNvSpPr/>
          <p:nvPr userDrawn="1"/>
        </p:nvSpPr>
        <p:spPr>
          <a:xfrm>
            <a:off x="3776547" y="0"/>
            <a:ext cx="6548069" cy="2782063"/>
          </a:xfrm>
          <a:custGeom>
            <a:avLst/>
            <a:gdLst>
              <a:gd name="connsiteX0" fmla="*/ 0 w 6548069"/>
              <a:gd name="connsiteY0" fmla="*/ 0 h 2782063"/>
              <a:gd name="connsiteX1" fmla="*/ 6548069 w 6548069"/>
              <a:gd name="connsiteY1" fmla="*/ 0 h 2782063"/>
              <a:gd name="connsiteX2" fmla="*/ 1717866 w 6548069"/>
              <a:gd name="connsiteY2" fmla="*/ 2782063 h 2782063"/>
              <a:gd name="connsiteX3" fmla="*/ 0 w 6548069"/>
              <a:gd name="connsiteY3" fmla="*/ 1793097 h 2782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8069" h="2782063">
                <a:moveTo>
                  <a:pt x="0" y="0"/>
                </a:moveTo>
                <a:lnTo>
                  <a:pt x="6548069" y="0"/>
                </a:lnTo>
                <a:lnTo>
                  <a:pt x="1717866" y="2782063"/>
                </a:lnTo>
                <a:lnTo>
                  <a:pt x="0" y="1793097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198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469E24FD-1C4D-8815-6060-124EE079FE61}"/>
              </a:ext>
            </a:extLst>
          </p:cNvPr>
          <p:cNvSpPr/>
          <p:nvPr userDrawn="1"/>
        </p:nvSpPr>
        <p:spPr>
          <a:xfrm>
            <a:off x="5910436" y="635953"/>
            <a:ext cx="3124014" cy="1903330"/>
          </a:xfrm>
          <a:custGeom>
            <a:avLst/>
            <a:gdLst>
              <a:gd name="connsiteX0" fmla="*/ 2944089 w 3124014"/>
              <a:gd name="connsiteY0" fmla="*/ 0 h 1903330"/>
              <a:gd name="connsiteX1" fmla="*/ 3124014 w 3124014"/>
              <a:gd name="connsiteY1" fmla="*/ 103984 h 1903330"/>
              <a:gd name="connsiteX2" fmla="*/ 0 w 3124014"/>
              <a:gd name="connsiteY2" fmla="*/ 1903330 h 1903330"/>
              <a:gd name="connsiteX3" fmla="*/ 0 w 3124014"/>
              <a:gd name="connsiteY3" fmla="*/ 1701563 h 190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24014" h="1903330">
                <a:moveTo>
                  <a:pt x="2944089" y="0"/>
                </a:moveTo>
                <a:lnTo>
                  <a:pt x="3124014" y="103984"/>
                </a:lnTo>
                <a:lnTo>
                  <a:pt x="0" y="1903330"/>
                </a:lnTo>
                <a:lnTo>
                  <a:pt x="0" y="1701563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C7A97886-1A85-3D06-CBE5-41C203478158}"/>
              </a:ext>
            </a:extLst>
          </p:cNvPr>
          <p:cNvSpPr/>
          <p:nvPr userDrawn="1"/>
        </p:nvSpPr>
        <p:spPr>
          <a:xfrm>
            <a:off x="5910436" y="339890"/>
            <a:ext cx="5539726" cy="6378402"/>
          </a:xfrm>
          <a:custGeom>
            <a:avLst/>
            <a:gdLst>
              <a:gd name="connsiteX0" fmla="*/ 198691 w 397383"/>
              <a:gd name="connsiteY0" fmla="*/ 0 h 457544"/>
              <a:gd name="connsiteX1" fmla="*/ 0 w 397383"/>
              <a:gd name="connsiteY1" fmla="*/ 114386 h 457544"/>
              <a:gd name="connsiteX2" fmla="*/ 0 w 397383"/>
              <a:gd name="connsiteY2" fmla="*/ 343159 h 457544"/>
              <a:gd name="connsiteX3" fmla="*/ 198691 w 397383"/>
              <a:gd name="connsiteY3" fmla="*/ 457545 h 457544"/>
              <a:gd name="connsiteX4" fmla="*/ 397383 w 397383"/>
              <a:gd name="connsiteY4" fmla="*/ 343159 h 457544"/>
              <a:gd name="connsiteX5" fmla="*/ 397383 w 397383"/>
              <a:gd name="connsiteY5" fmla="*/ 114386 h 457544"/>
              <a:gd name="connsiteX6" fmla="*/ 198691 w 397383"/>
              <a:gd name="connsiteY6" fmla="*/ 0 h 457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7383" h="457544">
                <a:moveTo>
                  <a:pt x="198691" y="0"/>
                </a:moveTo>
                <a:lnTo>
                  <a:pt x="0" y="114386"/>
                </a:lnTo>
                <a:lnTo>
                  <a:pt x="0" y="343159"/>
                </a:lnTo>
                <a:lnTo>
                  <a:pt x="198691" y="457545"/>
                </a:lnTo>
                <a:lnTo>
                  <a:pt x="397383" y="343159"/>
                </a:lnTo>
                <a:lnTo>
                  <a:pt x="397383" y="114386"/>
                </a:lnTo>
                <a:lnTo>
                  <a:pt x="198691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13000">
                <a:schemeClr val="accent1"/>
              </a:gs>
            </a:gsLst>
            <a:lin ang="198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DB2DAABF-D880-990C-CCF1-8C4266396C4F}"/>
              </a:ext>
            </a:extLst>
          </p:cNvPr>
          <p:cNvSpPr/>
          <p:nvPr userDrawn="1"/>
        </p:nvSpPr>
        <p:spPr>
          <a:xfrm>
            <a:off x="5910436" y="339890"/>
            <a:ext cx="3297088" cy="2202555"/>
          </a:xfrm>
          <a:custGeom>
            <a:avLst/>
            <a:gdLst>
              <a:gd name="connsiteX0" fmla="*/ 2769856 w 3297088"/>
              <a:gd name="connsiteY0" fmla="*/ 0 h 2202555"/>
              <a:gd name="connsiteX1" fmla="*/ 3297088 w 3297088"/>
              <a:gd name="connsiteY1" fmla="*/ 303525 h 2202555"/>
              <a:gd name="connsiteX2" fmla="*/ 0 w 3297088"/>
              <a:gd name="connsiteY2" fmla="*/ 2202555 h 2202555"/>
              <a:gd name="connsiteX3" fmla="*/ 0 w 3297088"/>
              <a:gd name="connsiteY3" fmla="*/ 1594601 h 2202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7088" h="2202555">
                <a:moveTo>
                  <a:pt x="2769856" y="0"/>
                </a:moveTo>
                <a:lnTo>
                  <a:pt x="3297088" y="303525"/>
                </a:lnTo>
                <a:lnTo>
                  <a:pt x="0" y="2202555"/>
                </a:lnTo>
                <a:lnTo>
                  <a:pt x="0" y="159460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15A8107-7896-05F1-EC75-BAD366036F8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148530" y="634383"/>
            <a:ext cx="4301632" cy="5518044"/>
          </a:xfrm>
          <a:custGeom>
            <a:avLst/>
            <a:gdLst>
              <a:gd name="connsiteX0" fmla="*/ 2043305 w 4301632"/>
              <a:gd name="connsiteY0" fmla="*/ 0 h 5518044"/>
              <a:gd name="connsiteX1" fmla="*/ 4301632 w 4301632"/>
              <a:gd name="connsiteY1" fmla="*/ 1300108 h 5518044"/>
              <a:gd name="connsiteX2" fmla="*/ 4301632 w 4301632"/>
              <a:gd name="connsiteY2" fmla="*/ 4488237 h 5518044"/>
              <a:gd name="connsiteX3" fmla="*/ 2513686 w 4301632"/>
              <a:gd name="connsiteY3" fmla="*/ 5518044 h 5518044"/>
              <a:gd name="connsiteX4" fmla="*/ 0 w 4301632"/>
              <a:gd name="connsiteY4" fmla="*/ 4070928 h 5518044"/>
              <a:gd name="connsiteX5" fmla="*/ 0 w 4301632"/>
              <a:gd name="connsiteY5" fmla="*/ 1176694 h 5518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01632" h="5518044">
                <a:moveTo>
                  <a:pt x="2043305" y="0"/>
                </a:moveTo>
                <a:lnTo>
                  <a:pt x="4301632" y="1300108"/>
                </a:lnTo>
                <a:lnTo>
                  <a:pt x="4301632" y="4488237"/>
                </a:lnTo>
                <a:lnTo>
                  <a:pt x="2513686" y="5518044"/>
                </a:lnTo>
                <a:lnTo>
                  <a:pt x="0" y="4070928"/>
                </a:lnTo>
                <a:lnTo>
                  <a:pt x="0" y="117669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82880" tIns="0" bIns="1005840" anchor="ctr" anchorCtr="1">
            <a:noAutofit/>
          </a:bodyPr>
          <a:lstStyle>
            <a:lvl1pPr algn="l">
              <a:defRPr sz="1400"/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6C29C70D-59B0-C375-C9B6-011A002647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87" y="4602139"/>
            <a:ext cx="5022169" cy="850446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cap="all" spc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2" name="Eyebrow">
            <a:extLst>
              <a:ext uri="{FF2B5EF4-FFF2-40B4-BE49-F238E27FC236}">
                <a16:creationId xmlns:a16="http://schemas.microsoft.com/office/drawing/2014/main" id="{B25CDFD3-E306-3D65-005A-FE02932A3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920" y="4165928"/>
            <a:ext cx="5010136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1499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Divider Photo 3">
    <p:bg>
      <p:bgPr>
        <a:gradFill>
          <a:gsLst>
            <a:gs pos="100000">
              <a:schemeClr val="accent1">
                <a:lumMod val="50000"/>
              </a:schemeClr>
            </a:gs>
            <a:gs pos="38000">
              <a:schemeClr val="accent4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440B49-60D3-3F46-870F-6A3591C99FAA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9978"/>
                  </a:schemeClr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74038753-7632-D24D-9849-67BA07E51856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9978"/>
                  </a:schemeClr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CAS Logo">
            <a:extLst>
              <a:ext uri="{FF2B5EF4-FFF2-40B4-BE49-F238E27FC236}">
                <a16:creationId xmlns:a16="http://schemas.microsoft.com/office/drawing/2014/main" id="{3CFD8D6B-E5E0-5B0A-D6B5-3DCC5E84A1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6"/>
            <a:ext cx="1297037" cy="750486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F927EC0E-3C73-F27F-37F5-5AFB1EBB75D5}"/>
              </a:ext>
            </a:extLst>
          </p:cNvPr>
          <p:cNvSpPr/>
          <p:nvPr userDrawn="1"/>
        </p:nvSpPr>
        <p:spPr>
          <a:xfrm>
            <a:off x="0" y="1551320"/>
            <a:ext cx="1538081" cy="1228606"/>
          </a:xfrm>
          <a:custGeom>
            <a:avLst/>
            <a:gdLst>
              <a:gd name="connsiteX0" fmla="*/ 1339484 w 1538081"/>
              <a:gd name="connsiteY0" fmla="*/ 0 h 1228606"/>
              <a:gd name="connsiteX1" fmla="*/ 1538081 w 1538081"/>
              <a:gd name="connsiteY1" fmla="*/ 114386 h 1228606"/>
              <a:gd name="connsiteX2" fmla="*/ 1538081 w 1538081"/>
              <a:gd name="connsiteY2" fmla="*/ 343159 h 1228606"/>
              <a:gd name="connsiteX3" fmla="*/ 0 w 1538081"/>
              <a:gd name="connsiteY3" fmla="*/ 1228606 h 1228606"/>
              <a:gd name="connsiteX4" fmla="*/ 0 w 1538081"/>
              <a:gd name="connsiteY4" fmla="*/ 771118 h 122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8081" h="1228606">
                <a:moveTo>
                  <a:pt x="1339484" y="0"/>
                </a:moveTo>
                <a:lnTo>
                  <a:pt x="1538081" y="114386"/>
                </a:lnTo>
                <a:lnTo>
                  <a:pt x="1538081" y="343159"/>
                </a:lnTo>
                <a:lnTo>
                  <a:pt x="0" y="1228606"/>
                </a:lnTo>
                <a:lnTo>
                  <a:pt x="0" y="7711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en-US" sz="180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E656EBB6-CABF-394F-84F2-1069ADD87084}"/>
              </a:ext>
            </a:extLst>
          </p:cNvPr>
          <p:cNvSpPr/>
          <p:nvPr/>
        </p:nvSpPr>
        <p:spPr>
          <a:xfrm>
            <a:off x="478709" y="2258253"/>
            <a:ext cx="1207103" cy="923830"/>
          </a:xfrm>
          <a:custGeom>
            <a:avLst/>
            <a:gdLst>
              <a:gd name="connsiteX0" fmla="*/ 1008412 w 1207103"/>
              <a:gd name="connsiteY0" fmla="*/ 0 h 923830"/>
              <a:gd name="connsiteX1" fmla="*/ 0 w 1207103"/>
              <a:gd name="connsiteY1" fmla="*/ 580672 h 923830"/>
              <a:gd name="connsiteX2" fmla="*/ 0 w 1207103"/>
              <a:gd name="connsiteY2" fmla="*/ 809444 h 923830"/>
              <a:gd name="connsiteX3" fmla="*/ 198596 w 1207103"/>
              <a:gd name="connsiteY3" fmla="*/ 923830 h 923830"/>
              <a:gd name="connsiteX4" fmla="*/ 1207103 w 1207103"/>
              <a:gd name="connsiteY4" fmla="*/ 343064 h 923830"/>
              <a:gd name="connsiteX5" fmla="*/ 1207103 w 1207103"/>
              <a:gd name="connsiteY5" fmla="*/ 114386 h 923830"/>
              <a:gd name="connsiteX6" fmla="*/ 1008412 w 1207103"/>
              <a:gd name="connsiteY6" fmla="*/ 0 h 923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7103" h="923830">
                <a:moveTo>
                  <a:pt x="1008412" y="0"/>
                </a:moveTo>
                <a:lnTo>
                  <a:pt x="0" y="580672"/>
                </a:lnTo>
                <a:lnTo>
                  <a:pt x="0" y="809444"/>
                </a:lnTo>
                <a:lnTo>
                  <a:pt x="198596" y="923830"/>
                </a:lnTo>
                <a:lnTo>
                  <a:pt x="1207103" y="343064"/>
                </a:lnTo>
                <a:lnTo>
                  <a:pt x="1207103" y="114386"/>
                </a:lnTo>
                <a:lnTo>
                  <a:pt x="1008412" y="0"/>
                </a:lnTo>
                <a:close/>
              </a:path>
            </a:pathLst>
          </a:custGeom>
          <a:solidFill>
            <a:srgbClr val="FFC31C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A66B4EA3-0525-DF4C-AD43-EFF5D341C450}"/>
              </a:ext>
            </a:extLst>
          </p:cNvPr>
          <p:cNvSpPr/>
          <p:nvPr/>
        </p:nvSpPr>
        <p:spPr>
          <a:xfrm>
            <a:off x="2671460" y="669957"/>
            <a:ext cx="397383" cy="457544"/>
          </a:xfrm>
          <a:custGeom>
            <a:avLst/>
            <a:gdLst>
              <a:gd name="connsiteX0" fmla="*/ 198691 w 397383"/>
              <a:gd name="connsiteY0" fmla="*/ 0 h 457544"/>
              <a:gd name="connsiteX1" fmla="*/ 0 w 397383"/>
              <a:gd name="connsiteY1" fmla="*/ 114386 h 457544"/>
              <a:gd name="connsiteX2" fmla="*/ 0 w 397383"/>
              <a:gd name="connsiteY2" fmla="*/ 343159 h 457544"/>
              <a:gd name="connsiteX3" fmla="*/ 198691 w 397383"/>
              <a:gd name="connsiteY3" fmla="*/ 457545 h 457544"/>
              <a:gd name="connsiteX4" fmla="*/ 397383 w 397383"/>
              <a:gd name="connsiteY4" fmla="*/ 343159 h 457544"/>
              <a:gd name="connsiteX5" fmla="*/ 397383 w 397383"/>
              <a:gd name="connsiteY5" fmla="*/ 114386 h 457544"/>
              <a:gd name="connsiteX6" fmla="*/ 198691 w 397383"/>
              <a:gd name="connsiteY6" fmla="*/ 0 h 457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7383" h="457544">
                <a:moveTo>
                  <a:pt x="198691" y="0"/>
                </a:moveTo>
                <a:lnTo>
                  <a:pt x="0" y="114386"/>
                </a:lnTo>
                <a:lnTo>
                  <a:pt x="0" y="343159"/>
                </a:lnTo>
                <a:lnTo>
                  <a:pt x="198691" y="457545"/>
                </a:lnTo>
                <a:lnTo>
                  <a:pt x="397383" y="343159"/>
                </a:lnTo>
                <a:lnTo>
                  <a:pt x="397383" y="114386"/>
                </a:lnTo>
                <a:lnTo>
                  <a:pt x="198691" y="0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B0432E3E-88B8-2B4B-936A-B990106E4667}"/>
              </a:ext>
            </a:extLst>
          </p:cNvPr>
          <p:cNvSpPr/>
          <p:nvPr/>
        </p:nvSpPr>
        <p:spPr>
          <a:xfrm>
            <a:off x="1717626" y="1002190"/>
            <a:ext cx="774191" cy="674631"/>
          </a:xfrm>
          <a:custGeom>
            <a:avLst/>
            <a:gdLst>
              <a:gd name="connsiteX0" fmla="*/ 575596 w 774191"/>
              <a:gd name="connsiteY0" fmla="*/ 0 h 674631"/>
              <a:gd name="connsiteX1" fmla="*/ 0 w 774191"/>
              <a:gd name="connsiteY1" fmla="*/ 331473 h 674631"/>
              <a:gd name="connsiteX2" fmla="*/ 0 w 774191"/>
              <a:gd name="connsiteY2" fmla="*/ 560245 h 674631"/>
              <a:gd name="connsiteX3" fmla="*/ 198692 w 774191"/>
              <a:gd name="connsiteY3" fmla="*/ 674631 h 674631"/>
              <a:gd name="connsiteX4" fmla="*/ 774192 w 774191"/>
              <a:gd name="connsiteY4" fmla="*/ 343159 h 674631"/>
              <a:gd name="connsiteX5" fmla="*/ 774192 w 774191"/>
              <a:gd name="connsiteY5" fmla="*/ 114386 h 674631"/>
              <a:gd name="connsiteX6" fmla="*/ 575596 w 774191"/>
              <a:gd name="connsiteY6" fmla="*/ 0 h 674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4191" h="674631">
                <a:moveTo>
                  <a:pt x="575596" y="0"/>
                </a:moveTo>
                <a:lnTo>
                  <a:pt x="0" y="331473"/>
                </a:lnTo>
                <a:lnTo>
                  <a:pt x="0" y="560245"/>
                </a:lnTo>
                <a:lnTo>
                  <a:pt x="198692" y="674631"/>
                </a:lnTo>
                <a:lnTo>
                  <a:pt x="774192" y="343159"/>
                </a:lnTo>
                <a:lnTo>
                  <a:pt x="774192" y="114386"/>
                </a:lnTo>
                <a:lnTo>
                  <a:pt x="575596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198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/>
          </a:p>
        </p:txBody>
      </p:sp>
      <p:sp>
        <p:nvSpPr>
          <p:cNvPr id="59" name="Freeform 58">
            <a:extLst>
              <a:ext uri="{FF2B5EF4-FFF2-40B4-BE49-F238E27FC236}">
                <a16:creationId xmlns:a16="http://schemas.microsoft.com/office/drawing/2014/main" id="{4B000517-A401-7E4D-B23B-0F1108DC4074}"/>
              </a:ext>
            </a:extLst>
          </p:cNvPr>
          <p:cNvSpPr/>
          <p:nvPr/>
        </p:nvSpPr>
        <p:spPr>
          <a:xfrm>
            <a:off x="1965943" y="2586021"/>
            <a:ext cx="525970" cy="531648"/>
          </a:xfrm>
          <a:custGeom>
            <a:avLst/>
            <a:gdLst>
              <a:gd name="connsiteX0" fmla="*/ 525971 w 525970"/>
              <a:gd name="connsiteY0" fmla="*/ 114386 h 531648"/>
              <a:gd name="connsiteX1" fmla="*/ 327279 w 525970"/>
              <a:gd name="connsiteY1" fmla="*/ 0 h 531648"/>
              <a:gd name="connsiteX2" fmla="*/ 0 w 525970"/>
              <a:gd name="connsiteY2" fmla="*/ 188490 h 531648"/>
              <a:gd name="connsiteX3" fmla="*/ 0 w 525970"/>
              <a:gd name="connsiteY3" fmla="*/ 417262 h 531648"/>
              <a:gd name="connsiteX4" fmla="*/ 198596 w 525970"/>
              <a:gd name="connsiteY4" fmla="*/ 531649 h 531648"/>
              <a:gd name="connsiteX5" fmla="*/ 525971 w 525970"/>
              <a:gd name="connsiteY5" fmla="*/ 343159 h 531648"/>
              <a:gd name="connsiteX6" fmla="*/ 525971 w 525970"/>
              <a:gd name="connsiteY6" fmla="*/ 114386 h 531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5970" h="531648">
                <a:moveTo>
                  <a:pt x="525971" y="114386"/>
                </a:moveTo>
                <a:lnTo>
                  <a:pt x="327279" y="0"/>
                </a:lnTo>
                <a:lnTo>
                  <a:pt x="0" y="188490"/>
                </a:lnTo>
                <a:lnTo>
                  <a:pt x="0" y="417262"/>
                </a:lnTo>
                <a:lnTo>
                  <a:pt x="198596" y="531649"/>
                </a:lnTo>
                <a:lnTo>
                  <a:pt x="525971" y="343159"/>
                </a:lnTo>
                <a:lnTo>
                  <a:pt x="525971" y="114386"/>
                </a:lnTo>
                <a:close/>
              </a:path>
            </a:pathLst>
          </a:custGeom>
          <a:solidFill>
            <a:srgbClr val="00B5E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44E0B479-4C11-524A-AE49-E78F36B3FCA6}"/>
              </a:ext>
            </a:extLst>
          </p:cNvPr>
          <p:cNvSpPr/>
          <p:nvPr/>
        </p:nvSpPr>
        <p:spPr>
          <a:xfrm>
            <a:off x="1177749" y="606209"/>
            <a:ext cx="626554" cy="589601"/>
          </a:xfrm>
          <a:custGeom>
            <a:avLst/>
            <a:gdLst>
              <a:gd name="connsiteX0" fmla="*/ 626555 w 626554"/>
              <a:gd name="connsiteY0" fmla="*/ 114386 h 589601"/>
              <a:gd name="connsiteX1" fmla="*/ 427863 w 626554"/>
              <a:gd name="connsiteY1" fmla="*/ 0 h 589601"/>
              <a:gd name="connsiteX2" fmla="*/ 0 w 626554"/>
              <a:gd name="connsiteY2" fmla="*/ 246443 h 589601"/>
              <a:gd name="connsiteX3" fmla="*/ 0 w 626554"/>
              <a:gd name="connsiteY3" fmla="*/ 475216 h 589601"/>
              <a:gd name="connsiteX4" fmla="*/ 198596 w 626554"/>
              <a:gd name="connsiteY4" fmla="*/ 589602 h 589601"/>
              <a:gd name="connsiteX5" fmla="*/ 626555 w 626554"/>
              <a:gd name="connsiteY5" fmla="*/ 343159 h 589601"/>
              <a:gd name="connsiteX6" fmla="*/ 626555 w 626554"/>
              <a:gd name="connsiteY6" fmla="*/ 114386 h 58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6554" h="589601">
                <a:moveTo>
                  <a:pt x="626555" y="114386"/>
                </a:moveTo>
                <a:lnTo>
                  <a:pt x="427863" y="0"/>
                </a:lnTo>
                <a:lnTo>
                  <a:pt x="0" y="246443"/>
                </a:lnTo>
                <a:lnTo>
                  <a:pt x="0" y="475216"/>
                </a:lnTo>
                <a:lnTo>
                  <a:pt x="198596" y="589602"/>
                </a:lnTo>
                <a:lnTo>
                  <a:pt x="626555" y="343159"/>
                </a:lnTo>
                <a:lnTo>
                  <a:pt x="626555" y="114386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21787B72-B06B-BA14-F03E-88663F3D3768}"/>
              </a:ext>
            </a:extLst>
          </p:cNvPr>
          <p:cNvSpPr/>
          <p:nvPr userDrawn="1"/>
        </p:nvSpPr>
        <p:spPr>
          <a:xfrm flipH="1">
            <a:off x="0" y="616469"/>
            <a:ext cx="411178" cy="579632"/>
          </a:xfrm>
          <a:custGeom>
            <a:avLst/>
            <a:gdLst>
              <a:gd name="connsiteX0" fmla="*/ 198597 w 411178"/>
              <a:gd name="connsiteY0" fmla="*/ 0 h 579632"/>
              <a:gd name="connsiteX1" fmla="*/ 0 w 411178"/>
              <a:gd name="connsiteY1" fmla="*/ 114386 h 579632"/>
              <a:gd name="connsiteX2" fmla="*/ 0 w 411178"/>
              <a:gd name="connsiteY2" fmla="*/ 343159 h 579632"/>
              <a:gd name="connsiteX3" fmla="*/ 411178 w 411178"/>
              <a:gd name="connsiteY3" fmla="*/ 579632 h 579632"/>
              <a:gd name="connsiteX4" fmla="*/ 411178 w 411178"/>
              <a:gd name="connsiteY4" fmla="*/ 122306 h 579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178" h="579632">
                <a:moveTo>
                  <a:pt x="198597" y="0"/>
                </a:moveTo>
                <a:lnTo>
                  <a:pt x="0" y="114386"/>
                </a:lnTo>
                <a:lnTo>
                  <a:pt x="0" y="343159"/>
                </a:lnTo>
                <a:lnTo>
                  <a:pt x="411178" y="579632"/>
                </a:lnTo>
                <a:lnTo>
                  <a:pt x="411178" y="1223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en-US" sz="180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6F4B22B4-25C0-3C18-75E3-A2F9AD42F780}"/>
              </a:ext>
            </a:extLst>
          </p:cNvPr>
          <p:cNvSpPr/>
          <p:nvPr userDrawn="1"/>
        </p:nvSpPr>
        <p:spPr>
          <a:xfrm>
            <a:off x="0" y="1070214"/>
            <a:ext cx="998108" cy="917842"/>
          </a:xfrm>
          <a:custGeom>
            <a:avLst/>
            <a:gdLst>
              <a:gd name="connsiteX0" fmla="*/ 799512 w 998108"/>
              <a:gd name="connsiteY0" fmla="*/ 0 h 917842"/>
              <a:gd name="connsiteX1" fmla="*/ 998108 w 998108"/>
              <a:gd name="connsiteY1" fmla="*/ 114386 h 917842"/>
              <a:gd name="connsiteX2" fmla="*/ 998108 w 998108"/>
              <a:gd name="connsiteY2" fmla="*/ 343064 h 917842"/>
              <a:gd name="connsiteX3" fmla="*/ 0 w 998108"/>
              <a:gd name="connsiteY3" fmla="*/ 917842 h 917842"/>
              <a:gd name="connsiteX4" fmla="*/ 0 w 998108"/>
              <a:gd name="connsiteY4" fmla="*/ 460413 h 9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108" h="917842">
                <a:moveTo>
                  <a:pt x="799512" y="0"/>
                </a:moveTo>
                <a:lnTo>
                  <a:pt x="998108" y="114386"/>
                </a:lnTo>
                <a:lnTo>
                  <a:pt x="998108" y="343064"/>
                </a:lnTo>
                <a:lnTo>
                  <a:pt x="0" y="917842"/>
                </a:lnTo>
                <a:lnTo>
                  <a:pt x="0" y="460413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198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Picture Placeholder 14">
            <a:extLst>
              <a:ext uri="{FF2B5EF4-FFF2-40B4-BE49-F238E27FC236}">
                <a16:creationId xmlns:a16="http://schemas.microsoft.com/office/drawing/2014/main" id="{A2F7105C-0906-B3BA-5A82-3B36FF9E74B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2618932" y="0"/>
            <a:ext cx="9573069" cy="5511169"/>
          </a:xfrm>
          <a:custGeom>
            <a:avLst/>
            <a:gdLst>
              <a:gd name="connsiteX0" fmla="*/ 0 w 9573069"/>
              <a:gd name="connsiteY0" fmla="*/ 0 h 5511169"/>
              <a:gd name="connsiteX1" fmla="*/ 9573069 w 9573069"/>
              <a:gd name="connsiteY1" fmla="*/ 0 h 5511169"/>
              <a:gd name="connsiteX2" fmla="*/ 9573069 w 9573069"/>
              <a:gd name="connsiteY2" fmla="*/ 5511169 h 5511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73069" h="5511169">
                <a:moveTo>
                  <a:pt x="0" y="0"/>
                </a:moveTo>
                <a:lnTo>
                  <a:pt x="9573069" y="0"/>
                </a:lnTo>
                <a:lnTo>
                  <a:pt x="9573069" y="551116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182880" tIns="182880" rIns="182880" bIns="0" rtlCol="0" anchor="t" anchorCtr="0">
            <a:noAutofit/>
          </a:bodyPr>
          <a:lstStyle>
            <a:lvl1pPr algn="r"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46C8744E-4288-DE4B-8D39-324866E671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920" y="5014546"/>
            <a:ext cx="5022168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496887" y="4191003"/>
            <a:ext cx="5022169" cy="850446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cap="all" spc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65637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Divider Photo 3 Eyebrow">
    <p:bg>
      <p:bgPr>
        <a:gradFill>
          <a:gsLst>
            <a:gs pos="100000">
              <a:schemeClr val="accent1">
                <a:lumMod val="50000"/>
              </a:schemeClr>
            </a:gs>
            <a:gs pos="38000">
              <a:schemeClr val="accent4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440B49-60D3-3F46-870F-6A3591C99FAA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9978"/>
                  </a:schemeClr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5" name="Slide Number ">
            <a:extLst>
              <a:ext uri="{FF2B5EF4-FFF2-40B4-BE49-F238E27FC236}">
                <a16:creationId xmlns:a16="http://schemas.microsoft.com/office/drawing/2014/main" id="{74038753-7632-D24D-9849-67BA07E51856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9978"/>
                  </a:schemeClr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CAS Logo">
            <a:extLst>
              <a:ext uri="{FF2B5EF4-FFF2-40B4-BE49-F238E27FC236}">
                <a16:creationId xmlns:a16="http://schemas.microsoft.com/office/drawing/2014/main" id="{3CFD8D6B-E5E0-5B0A-D6B5-3DCC5E84A1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6"/>
            <a:ext cx="1297037" cy="750486"/>
          </a:xfrm>
          <a:prstGeom prst="rect">
            <a:avLst/>
          </a:prstGeom>
        </p:spPr>
      </p:pic>
      <p:sp>
        <p:nvSpPr>
          <p:cNvPr id="43" name="Freeform 42">
            <a:extLst>
              <a:ext uri="{FF2B5EF4-FFF2-40B4-BE49-F238E27FC236}">
                <a16:creationId xmlns:a16="http://schemas.microsoft.com/office/drawing/2014/main" id="{85FA87CD-2B3B-DB06-30BF-8F8214E64DAC}"/>
              </a:ext>
            </a:extLst>
          </p:cNvPr>
          <p:cNvSpPr/>
          <p:nvPr userDrawn="1"/>
        </p:nvSpPr>
        <p:spPr>
          <a:xfrm>
            <a:off x="0" y="1551320"/>
            <a:ext cx="1538081" cy="1228606"/>
          </a:xfrm>
          <a:custGeom>
            <a:avLst/>
            <a:gdLst>
              <a:gd name="connsiteX0" fmla="*/ 1339484 w 1538081"/>
              <a:gd name="connsiteY0" fmla="*/ 0 h 1228606"/>
              <a:gd name="connsiteX1" fmla="*/ 1538081 w 1538081"/>
              <a:gd name="connsiteY1" fmla="*/ 114386 h 1228606"/>
              <a:gd name="connsiteX2" fmla="*/ 1538081 w 1538081"/>
              <a:gd name="connsiteY2" fmla="*/ 343159 h 1228606"/>
              <a:gd name="connsiteX3" fmla="*/ 0 w 1538081"/>
              <a:gd name="connsiteY3" fmla="*/ 1228606 h 1228606"/>
              <a:gd name="connsiteX4" fmla="*/ 0 w 1538081"/>
              <a:gd name="connsiteY4" fmla="*/ 771118 h 122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8081" h="1228606">
                <a:moveTo>
                  <a:pt x="1339484" y="0"/>
                </a:moveTo>
                <a:lnTo>
                  <a:pt x="1538081" y="114386"/>
                </a:lnTo>
                <a:lnTo>
                  <a:pt x="1538081" y="343159"/>
                </a:lnTo>
                <a:lnTo>
                  <a:pt x="0" y="1228606"/>
                </a:lnTo>
                <a:lnTo>
                  <a:pt x="0" y="7711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en-US" sz="180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BF7883CA-E2F1-6AB6-18EE-E3511D470C36}"/>
              </a:ext>
            </a:extLst>
          </p:cNvPr>
          <p:cNvSpPr/>
          <p:nvPr userDrawn="1"/>
        </p:nvSpPr>
        <p:spPr>
          <a:xfrm>
            <a:off x="478709" y="2258253"/>
            <a:ext cx="1207103" cy="923830"/>
          </a:xfrm>
          <a:custGeom>
            <a:avLst/>
            <a:gdLst>
              <a:gd name="connsiteX0" fmla="*/ 1008412 w 1207103"/>
              <a:gd name="connsiteY0" fmla="*/ 0 h 923830"/>
              <a:gd name="connsiteX1" fmla="*/ 0 w 1207103"/>
              <a:gd name="connsiteY1" fmla="*/ 580672 h 923830"/>
              <a:gd name="connsiteX2" fmla="*/ 0 w 1207103"/>
              <a:gd name="connsiteY2" fmla="*/ 809444 h 923830"/>
              <a:gd name="connsiteX3" fmla="*/ 198596 w 1207103"/>
              <a:gd name="connsiteY3" fmla="*/ 923830 h 923830"/>
              <a:gd name="connsiteX4" fmla="*/ 1207103 w 1207103"/>
              <a:gd name="connsiteY4" fmla="*/ 343064 h 923830"/>
              <a:gd name="connsiteX5" fmla="*/ 1207103 w 1207103"/>
              <a:gd name="connsiteY5" fmla="*/ 114386 h 923830"/>
              <a:gd name="connsiteX6" fmla="*/ 1008412 w 1207103"/>
              <a:gd name="connsiteY6" fmla="*/ 0 h 923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7103" h="923830">
                <a:moveTo>
                  <a:pt x="1008412" y="0"/>
                </a:moveTo>
                <a:lnTo>
                  <a:pt x="0" y="580672"/>
                </a:lnTo>
                <a:lnTo>
                  <a:pt x="0" y="809444"/>
                </a:lnTo>
                <a:lnTo>
                  <a:pt x="198596" y="923830"/>
                </a:lnTo>
                <a:lnTo>
                  <a:pt x="1207103" y="343064"/>
                </a:lnTo>
                <a:lnTo>
                  <a:pt x="1207103" y="114386"/>
                </a:lnTo>
                <a:lnTo>
                  <a:pt x="1008412" y="0"/>
                </a:lnTo>
                <a:close/>
              </a:path>
            </a:pathLst>
          </a:custGeom>
          <a:solidFill>
            <a:srgbClr val="FFC31C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862420F-8C42-08BC-8778-B064B5F78357}"/>
              </a:ext>
            </a:extLst>
          </p:cNvPr>
          <p:cNvSpPr/>
          <p:nvPr userDrawn="1"/>
        </p:nvSpPr>
        <p:spPr>
          <a:xfrm>
            <a:off x="2671460" y="669957"/>
            <a:ext cx="397383" cy="457544"/>
          </a:xfrm>
          <a:custGeom>
            <a:avLst/>
            <a:gdLst>
              <a:gd name="connsiteX0" fmla="*/ 198691 w 397383"/>
              <a:gd name="connsiteY0" fmla="*/ 0 h 457544"/>
              <a:gd name="connsiteX1" fmla="*/ 0 w 397383"/>
              <a:gd name="connsiteY1" fmla="*/ 114386 h 457544"/>
              <a:gd name="connsiteX2" fmla="*/ 0 w 397383"/>
              <a:gd name="connsiteY2" fmla="*/ 343159 h 457544"/>
              <a:gd name="connsiteX3" fmla="*/ 198691 w 397383"/>
              <a:gd name="connsiteY3" fmla="*/ 457545 h 457544"/>
              <a:gd name="connsiteX4" fmla="*/ 397383 w 397383"/>
              <a:gd name="connsiteY4" fmla="*/ 343159 h 457544"/>
              <a:gd name="connsiteX5" fmla="*/ 397383 w 397383"/>
              <a:gd name="connsiteY5" fmla="*/ 114386 h 457544"/>
              <a:gd name="connsiteX6" fmla="*/ 198691 w 397383"/>
              <a:gd name="connsiteY6" fmla="*/ 0 h 457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7383" h="457544">
                <a:moveTo>
                  <a:pt x="198691" y="0"/>
                </a:moveTo>
                <a:lnTo>
                  <a:pt x="0" y="114386"/>
                </a:lnTo>
                <a:lnTo>
                  <a:pt x="0" y="343159"/>
                </a:lnTo>
                <a:lnTo>
                  <a:pt x="198691" y="457545"/>
                </a:lnTo>
                <a:lnTo>
                  <a:pt x="397383" y="343159"/>
                </a:lnTo>
                <a:lnTo>
                  <a:pt x="397383" y="114386"/>
                </a:lnTo>
                <a:lnTo>
                  <a:pt x="198691" y="0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9E5BB7DC-C386-4758-2D5E-8764AD45CBB5}"/>
              </a:ext>
            </a:extLst>
          </p:cNvPr>
          <p:cNvSpPr/>
          <p:nvPr userDrawn="1"/>
        </p:nvSpPr>
        <p:spPr>
          <a:xfrm>
            <a:off x="1717626" y="1002190"/>
            <a:ext cx="774191" cy="674631"/>
          </a:xfrm>
          <a:custGeom>
            <a:avLst/>
            <a:gdLst>
              <a:gd name="connsiteX0" fmla="*/ 575596 w 774191"/>
              <a:gd name="connsiteY0" fmla="*/ 0 h 674631"/>
              <a:gd name="connsiteX1" fmla="*/ 0 w 774191"/>
              <a:gd name="connsiteY1" fmla="*/ 331473 h 674631"/>
              <a:gd name="connsiteX2" fmla="*/ 0 w 774191"/>
              <a:gd name="connsiteY2" fmla="*/ 560245 h 674631"/>
              <a:gd name="connsiteX3" fmla="*/ 198692 w 774191"/>
              <a:gd name="connsiteY3" fmla="*/ 674631 h 674631"/>
              <a:gd name="connsiteX4" fmla="*/ 774192 w 774191"/>
              <a:gd name="connsiteY4" fmla="*/ 343159 h 674631"/>
              <a:gd name="connsiteX5" fmla="*/ 774192 w 774191"/>
              <a:gd name="connsiteY5" fmla="*/ 114386 h 674631"/>
              <a:gd name="connsiteX6" fmla="*/ 575596 w 774191"/>
              <a:gd name="connsiteY6" fmla="*/ 0 h 674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4191" h="674631">
                <a:moveTo>
                  <a:pt x="575596" y="0"/>
                </a:moveTo>
                <a:lnTo>
                  <a:pt x="0" y="331473"/>
                </a:lnTo>
                <a:lnTo>
                  <a:pt x="0" y="560245"/>
                </a:lnTo>
                <a:lnTo>
                  <a:pt x="198692" y="674631"/>
                </a:lnTo>
                <a:lnTo>
                  <a:pt x="774192" y="343159"/>
                </a:lnTo>
                <a:lnTo>
                  <a:pt x="774192" y="114386"/>
                </a:lnTo>
                <a:lnTo>
                  <a:pt x="575596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198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7842B476-BF45-2001-0799-B496D6B5249B}"/>
              </a:ext>
            </a:extLst>
          </p:cNvPr>
          <p:cNvSpPr/>
          <p:nvPr userDrawn="1"/>
        </p:nvSpPr>
        <p:spPr>
          <a:xfrm>
            <a:off x="1965943" y="2586021"/>
            <a:ext cx="525970" cy="531648"/>
          </a:xfrm>
          <a:custGeom>
            <a:avLst/>
            <a:gdLst>
              <a:gd name="connsiteX0" fmla="*/ 525971 w 525970"/>
              <a:gd name="connsiteY0" fmla="*/ 114386 h 531648"/>
              <a:gd name="connsiteX1" fmla="*/ 327279 w 525970"/>
              <a:gd name="connsiteY1" fmla="*/ 0 h 531648"/>
              <a:gd name="connsiteX2" fmla="*/ 0 w 525970"/>
              <a:gd name="connsiteY2" fmla="*/ 188490 h 531648"/>
              <a:gd name="connsiteX3" fmla="*/ 0 w 525970"/>
              <a:gd name="connsiteY3" fmla="*/ 417262 h 531648"/>
              <a:gd name="connsiteX4" fmla="*/ 198596 w 525970"/>
              <a:gd name="connsiteY4" fmla="*/ 531649 h 531648"/>
              <a:gd name="connsiteX5" fmla="*/ 525971 w 525970"/>
              <a:gd name="connsiteY5" fmla="*/ 343159 h 531648"/>
              <a:gd name="connsiteX6" fmla="*/ 525971 w 525970"/>
              <a:gd name="connsiteY6" fmla="*/ 114386 h 531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5970" h="531648">
                <a:moveTo>
                  <a:pt x="525971" y="114386"/>
                </a:moveTo>
                <a:lnTo>
                  <a:pt x="327279" y="0"/>
                </a:lnTo>
                <a:lnTo>
                  <a:pt x="0" y="188490"/>
                </a:lnTo>
                <a:lnTo>
                  <a:pt x="0" y="417262"/>
                </a:lnTo>
                <a:lnTo>
                  <a:pt x="198596" y="531649"/>
                </a:lnTo>
                <a:lnTo>
                  <a:pt x="525971" y="343159"/>
                </a:lnTo>
                <a:lnTo>
                  <a:pt x="525971" y="114386"/>
                </a:lnTo>
                <a:close/>
              </a:path>
            </a:pathLst>
          </a:custGeom>
          <a:solidFill>
            <a:srgbClr val="00B5E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D0083400-6B29-F669-19E0-68238EA1E1DE}"/>
              </a:ext>
            </a:extLst>
          </p:cNvPr>
          <p:cNvSpPr/>
          <p:nvPr userDrawn="1"/>
        </p:nvSpPr>
        <p:spPr>
          <a:xfrm>
            <a:off x="1177749" y="606209"/>
            <a:ext cx="626554" cy="589601"/>
          </a:xfrm>
          <a:custGeom>
            <a:avLst/>
            <a:gdLst>
              <a:gd name="connsiteX0" fmla="*/ 626555 w 626554"/>
              <a:gd name="connsiteY0" fmla="*/ 114386 h 589601"/>
              <a:gd name="connsiteX1" fmla="*/ 427863 w 626554"/>
              <a:gd name="connsiteY1" fmla="*/ 0 h 589601"/>
              <a:gd name="connsiteX2" fmla="*/ 0 w 626554"/>
              <a:gd name="connsiteY2" fmla="*/ 246443 h 589601"/>
              <a:gd name="connsiteX3" fmla="*/ 0 w 626554"/>
              <a:gd name="connsiteY3" fmla="*/ 475216 h 589601"/>
              <a:gd name="connsiteX4" fmla="*/ 198596 w 626554"/>
              <a:gd name="connsiteY4" fmla="*/ 589602 h 589601"/>
              <a:gd name="connsiteX5" fmla="*/ 626555 w 626554"/>
              <a:gd name="connsiteY5" fmla="*/ 343159 h 589601"/>
              <a:gd name="connsiteX6" fmla="*/ 626555 w 626554"/>
              <a:gd name="connsiteY6" fmla="*/ 114386 h 58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6554" h="589601">
                <a:moveTo>
                  <a:pt x="626555" y="114386"/>
                </a:moveTo>
                <a:lnTo>
                  <a:pt x="427863" y="0"/>
                </a:lnTo>
                <a:lnTo>
                  <a:pt x="0" y="246443"/>
                </a:lnTo>
                <a:lnTo>
                  <a:pt x="0" y="475216"/>
                </a:lnTo>
                <a:lnTo>
                  <a:pt x="198596" y="589602"/>
                </a:lnTo>
                <a:lnTo>
                  <a:pt x="626555" y="343159"/>
                </a:lnTo>
                <a:lnTo>
                  <a:pt x="626555" y="114386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1B5D13AF-27CF-E30E-1176-F270B9FCF5A3}"/>
              </a:ext>
            </a:extLst>
          </p:cNvPr>
          <p:cNvSpPr/>
          <p:nvPr userDrawn="1"/>
        </p:nvSpPr>
        <p:spPr>
          <a:xfrm flipH="1">
            <a:off x="0" y="616469"/>
            <a:ext cx="411178" cy="579632"/>
          </a:xfrm>
          <a:custGeom>
            <a:avLst/>
            <a:gdLst>
              <a:gd name="connsiteX0" fmla="*/ 198597 w 411178"/>
              <a:gd name="connsiteY0" fmla="*/ 0 h 579632"/>
              <a:gd name="connsiteX1" fmla="*/ 0 w 411178"/>
              <a:gd name="connsiteY1" fmla="*/ 114386 h 579632"/>
              <a:gd name="connsiteX2" fmla="*/ 0 w 411178"/>
              <a:gd name="connsiteY2" fmla="*/ 343159 h 579632"/>
              <a:gd name="connsiteX3" fmla="*/ 411178 w 411178"/>
              <a:gd name="connsiteY3" fmla="*/ 579632 h 579632"/>
              <a:gd name="connsiteX4" fmla="*/ 411178 w 411178"/>
              <a:gd name="connsiteY4" fmla="*/ 122306 h 579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178" h="579632">
                <a:moveTo>
                  <a:pt x="198597" y="0"/>
                </a:moveTo>
                <a:lnTo>
                  <a:pt x="0" y="114386"/>
                </a:lnTo>
                <a:lnTo>
                  <a:pt x="0" y="343159"/>
                </a:lnTo>
                <a:lnTo>
                  <a:pt x="411178" y="579632"/>
                </a:lnTo>
                <a:lnTo>
                  <a:pt x="411178" y="1223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en-US" sz="180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987557EC-FFE0-6CC8-725A-F95F21FBEFEC}"/>
              </a:ext>
            </a:extLst>
          </p:cNvPr>
          <p:cNvSpPr/>
          <p:nvPr userDrawn="1"/>
        </p:nvSpPr>
        <p:spPr>
          <a:xfrm>
            <a:off x="0" y="1070214"/>
            <a:ext cx="998108" cy="917842"/>
          </a:xfrm>
          <a:custGeom>
            <a:avLst/>
            <a:gdLst>
              <a:gd name="connsiteX0" fmla="*/ 799512 w 998108"/>
              <a:gd name="connsiteY0" fmla="*/ 0 h 917842"/>
              <a:gd name="connsiteX1" fmla="*/ 998108 w 998108"/>
              <a:gd name="connsiteY1" fmla="*/ 114386 h 917842"/>
              <a:gd name="connsiteX2" fmla="*/ 998108 w 998108"/>
              <a:gd name="connsiteY2" fmla="*/ 343064 h 917842"/>
              <a:gd name="connsiteX3" fmla="*/ 0 w 998108"/>
              <a:gd name="connsiteY3" fmla="*/ 917842 h 917842"/>
              <a:gd name="connsiteX4" fmla="*/ 0 w 998108"/>
              <a:gd name="connsiteY4" fmla="*/ 460413 h 9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108" h="917842">
                <a:moveTo>
                  <a:pt x="799512" y="0"/>
                </a:moveTo>
                <a:lnTo>
                  <a:pt x="998108" y="114386"/>
                </a:lnTo>
                <a:lnTo>
                  <a:pt x="998108" y="343064"/>
                </a:lnTo>
                <a:lnTo>
                  <a:pt x="0" y="917842"/>
                </a:lnTo>
                <a:lnTo>
                  <a:pt x="0" y="460413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198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Picture ">
            <a:extLst>
              <a:ext uri="{FF2B5EF4-FFF2-40B4-BE49-F238E27FC236}">
                <a16:creationId xmlns:a16="http://schemas.microsoft.com/office/drawing/2014/main" id="{E9BC94FB-CA14-9403-02BB-331C4A29A79F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2618932" y="0"/>
            <a:ext cx="9573069" cy="5511169"/>
          </a:xfrm>
          <a:custGeom>
            <a:avLst/>
            <a:gdLst>
              <a:gd name="connsiteX0" fmla="*/ 0 w 9573069"/>
              <a:gd name="connsiteY0" fmla="*/ 0 h 5511169"/>
              <a:gd name="connsiteX1" fmla="*/ 9573069 w 9573069"/>
              <a:gd name="connsiteY1" fmla="*/ 0 h 5511169"/>
              <a:gd name="connsiteX2" fmla="*/ 9573069 w 9573069"/>
              <a:gd name="connsiteY2" fmla="*/ 5511169 h 5511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73069" h="5511169">
                <a:moveTo>
                  <a:pt x="0" y="0"/>
                </a:moveTo>
                <a:lnTo>
                  <a:pt x="9573069" y="0"/>
                </a:lnTo>
                <a:lnTo>
                  <a:pt x="9573069" y="551116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182880" tIns="182880" rIns="182880" bIns="0" rtlCol="0" anchor="t" anchorCtr="0">
            <a:noAutofit/>
          </a:bodyPr>
          <a:lstStyle>
            <a:lvl1pPr algn="r"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6" name="Title">
            <a:extLst>
              <a:ext uri="{FF2B5EF4-FFF2-40B4-BE49-F238E27FC236}">
                <a16:creationId xmlns:a16="http://schemas.microsoft.com/office/drawing/2014/main" id="{54F09ED6-11A1-CC19-A840-5B8A6A5D7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87" y="4602139"/>
            <a:ext cx="5022169" cy="850446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cap="all" spc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7" name="Subtitle">
            <a:extLst>
              <a:ext uri="{FF2B5EF4-FFF2-40B4-BE49-F238E27FC236}">
                <a16:creationId xmlns:a16="http://schemas.microsoft.com/office/drawing/2014/main" id="{9F096C4D-10AC-85D9-7668-5FBBAFB3A2B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920" y="4165928"/>
            <a:ext cx="5010136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56989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Divider Photo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">
            <a:extLst>
              <a:ext uri="{FF2B5EF4-FFF2-40B4-BE49-F238E27FC236}">
                <a16:creationId xmlns:a16="http://schemas.microsoft.com/office/drawing/2014/main" id="{A2440B49-60D3-3F46-870F-6A3591C99FAA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5" name="Slide Number ">
            <a:extLst>
              <a:ext uri="{FF2B5EF4-FFF2-40B4-BE49-F238E27FC236}">
                <a16:creationId xmlns:a16="http://schemas.microsoft.com/office/drawing/2014/main" id="{74038753-7632-D24D-9849-67BA07E51856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CAS Logo">
            <a:extLst>
              <a:ext uri="{FF2B5EF4-FFF2-40B4-BE49-F238E27FC236}">
                <a16:creationId xmlns:a16="http://schemas.microsoft.com/office/drawing/2014/main" id="{80B97462-F703-DE72-2F8C-0196E9D435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21" name="Freeform 20">
            <a:extLst>
              <a:ext uri="{FF2B5EF4-FFF2-40B4-BE49-F238E27FC236}">
                <a16:creationId xmlns:a16="http://schemas.microsoft.com/office/drawing/2014/main" id="{FC244045-34B4-4BBE-4AA7-77D20356D195}"/>
              </a:ext>
            </a:extLst>
          </p:cNvPr>
          <p:cNvSpPr/>
          <p:nvPr userDrawn="1"/>
        </p:nvSpPr>
        <p:spPr>
          <a:xfrm>
            <a:off x="0" y="1551320"/>
            <a:ext cx="1538081" cy="1228606"/>
          </a:xfrm>
          <a:custGeom>
            <a:avLst/>
            <a:gdLst>
              <a:gd name="connsiteX0" fmla="*/ 1339484 w 1538081"/>
              <a:gd name="connsiteY0" fmla="*/ 0 h 1228606"/>
              <a:gd name="connsiteX1" fmla="*/ 1538081 w 1538081"/>
              <a:gd name="connsiteY1" fmla="*/ 114386 h 1228606"/>
              <a:gd name="connsiteX2" fmla="*/ 1538081 w 1538081"/>
              <a:gd name="connsiteY2" fmla="*/ 343159 h 1228606"/>
              <a:gd name="connsiteX3" fmla="*/ 0 w 1538081"/>
              <a:gd name="connsiteY3" fmla="*/ 1228606 h 1228606"/>
              <a:gd name="connsiteX4" fmla="*/ 0 w 1538081"/>
              <a:gd name="connsiteY4" fmla="*/ 771118 h 122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8081" h="1228606">
                <a:moveTo>
                  <a:pt x="1339484" y="0"/>
                </a:moveTo>
                <a:lnTo>
                  <a:pt x="1538081" y="114386"/>
                </a:lnTo>
                <a:lnTo>
                  <a:pt x="1538081" y="343159"/>
                </a:lnTo>
                <a:lnTo>
                  <a:pt x="0" y="1228606"/>
                </a:lnTo>
                <a:lnTo>
                  <a:pt x="0" y="7711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en-US" sz="180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BED0FDA9-6CAB-7CFC-6402-817332FD9AB5}"/>
              </a:ext>
            </a:extLst>
          </p:cNvPr>
          <p:cNvSpPr/>
          <p:nvPr userDrawn="1"/>
        </p:nvSpPr>
        <p:spPr>
          <a:xfrm>
            <a:off x="478709" y="2258253"/>
            <a:ext cx="1207103" cy="923830"/>
          </a:xfrm>
          <a:custGeom>
            <a:avLst/>
            <a:gdLst>
              <a:gd name="connsiteX0" fmla="*/ 1008412 w 1207103"/>
              <a:gd name="connsiteY0" fmla="*/ 0 h 923830"/>
              <a:gd name="connsiteX1" fmla="*/ 0 w 1207103"/>
              <a:gd name="connsiteY1" fmla="*/ 580672 h 923830"/>
              <a:gd name="connsiteX2" fmla="*/ 0 w 1207103"/>
              <a:gd name="connsiteY2" fmla="*/ 809444 h 923830"/>
              <a:gd name="connsiteX3" fmla="*/ 198596 w 1207103"/>
              <a:gd name="connsiteY3" fmla="*/ 923830 h 923830"/>
              <a:gd name="connsiteX4" fmla="*/ 1207103 w 1207103"/>
              <a:gd name="connsiteY4" fmla="*/ 343064 h 923830"/>
              <a:gd name="connsiteX5" fmla="*/ 1207103 w 1207103"/>
              <a:gd name="connsiteY5" fmla="*/ 114386 h 923830"/>
              <a:gd name="connsiteX6" fmla="*/ 1008412 w 1207103"/>
              <a:gd name="connsiteY6" fmla="*/ 0 h 923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7103" h="923830">
                <a:moveTo>
                  <a:pt x="1008412" y="0"/>
                </a:moveTo>
                <a:lnTo>
                  <a:pt x="0" y="580672"/>
                </a:lnTo>
                <a:lnTo>
                  <a:pt x="0" y="809444"/>
                </a:lnTo>
                <a:lnTo>
                  <a:pt x="198596" y="923830"/>
                </a:lnTo>
                <a:lnTo>
                  <a:pt x="1207103" y="343064"/>
                </a:lnTo>
                <a:lnTo>
                  <a:pt x="1207103" y="114386"/>
                </a:lnTo>
                <a:lnTo>
                  <a:pt x="1008412" y="0"/>
                </a:lnTo>
                <a:close/>
              </a:path>
            </a:pathLst>
          </a:custGeom>
          <a:solidFill>
            <a:srgbClr val="FFC31C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03F1A70D-57F9-26F8-C912-96504673EFAB}"/>
              </a:ext>
            </a:extLst>
          </p:cNvPr>
          <p:cNvSpPr/>
          <p:nvPr userDrawn="1"/>
        </p:nvSpPr>
        <p:spPr>
          <a:xfrm>
            <a:off x="2671460" y="669957"/>
            <a:ext cx="397383" cy="457544"/>
          </a:xfrm>
          <a:custGeom>
            <a:avLst/>
            <a:gdLst>
              <a:gd name="connsiteX0" fmla="*/ 198691 w 397383"/>
              <a:gd name="connsiteY0" fmla="*/ 0 h 457544"/>
              <a:gd name="connsiteX1" fmla="*/ 0 w 397383"/>
              <a:gd name="connsiteY1" fmla="*/ 114386 h 457544"/>
              <a:gd name="connsiteX2" fmla="*/ 0 w 397383"/>
              <a:gd name="connsiteY2" fmla="*/ 343159 h 457544"/>
              <a:gd name="connsiteX3" fmla="*/ 198691 w 397383"/>
              <a:gd name="connsiteY3" fmla="*/ 457545 h 457544"/>
              <a:gd name="connsiteX4" fmla="*/ 397383 w 397383"/>
              <a:gd name="connsiteY4" fmla="*/ 343159 h 457544"/>
              <a:gd name="connsiteX5" fmla="*/ 397383 w 397383"/>
              <a:gd name="connsiteY5" fmla="*/ 114386 h 457544"/>
              <a:gd name="connsiteX6" fmla="*/ 198691 w 397383"/>
              <a:gd name="connsiteY6" fmla="*/ 0 h 457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7383" h="457544">
                <a:moveTo>
                  <a:pt x="198691" y="0"/>
                </a:moveTo>
                <a:lnTo>
                  <a:pt x="0" y="114386"/>
                </a:lnTo>
                <a:lnTo>
                  <a:pt x="0" y="343159"/>
                </a:lnTo>
                <a:lnTo>
                  <a:pt x="198691" y="457545"/>
                </a:lnTo>
                <a:lnTo>
                  <a:pt x="397383" y="343159"/>
                </a:lnTo>
                <a:lnTo>
                  <a:pt x="397383" y="114386"/>
                </a:lnTo>
                <a:lnTo>
                  <a:pt x="198691" y="0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BF719CAD-FD7A-4BDE-60B3-FE4ABED9B237}"/>
              </a:ext>
            </a:extLst>
          </p:cNvPr>
          <p:cNvSpPr/>
          <p:nvPr userDrawn="1"/>
        </p:nvSpPr>
        <p:spPr>
          <a:xfrm>
            <a:off x="1717626" y="1002190"/>
            <a:ext cx="774191" cy="674631"/>
          </a:xfrm>
          <a:custGeom>
            <a:avLst/>
            <a:gdLst>
              <a:gd name="connsiteX0" fmla="*/ 575596 w 774191"/>
              <a:gd name="connsiteY0" fmla="*/ 0 h 674631"/>
              <a:gd name="connsiteX1" fmla="*/ 0 w 774191"/>
              <a:gd name="connsiteY1" fmla="*/ 331473 h 674631"/>
              <a:gd name="connsiteX2" fmla="*/ 0 w 774191"/>
              <a:gd name="connsiteY2" fmla="*/ 560245 h 674631"/>
              <a:gd name="connsiteX3" fmla="*/ 198692 w 774191"/>
              <a:gd name="connsiteY3" fmla="*/ 674631 h 674631"/>
              <a:gd name="connsiteX4" fmla="*/ 774192 w 774191"/>
              <a:gd name="connsiteY4" fmla="*/ 343159 h 674631"/>
              <a:gd name="connsiteX5" fmla="*/ 774192 w 774191"/>
              <a:gd name="connsiteY5" fmla="*/ 114386 h 674631"/>
              <a:gd name="connsiteX6" fmla="*/ 575596 w 774191"/>
              <a:gd name="connsiteY6" fmla="*/ 0 h 674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4191" h="674631">
                <a:moveTo>
                  <a:pt x="575596" y="0"/>
                </a:moveTo>
                <a:lnTo>
                  <a:pt x="0" y="331473"/>
                </a:lnTo>
                <a:lnTo>
                  <a:pt x="0" y="560245"/>
                </a:lnTo>
                <a:lnTo>
                  <a:pt x="198692" y="674631"/>
                </a:lnTo>
                <a:lnTo>
                  <a:pt x="774192" y="343159"/>
                </a:lnTo>
                <a:lnTo>
                  <a:pt x="774192" y="114386"/>
                </a:lnTo>
                <a:lnTo>
                  <a:pt x="575596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198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31CD9FC3-728F-D16C-464C-771DB95C1756}"/>
              </a:ext>
            </a:extLst>
          </p:cNvPr>
          <p:cNvSpPr/>
          <p:nvPr userDrawn="1"/>
        </p:nvSpPr>
        <p:spPr>
          <a:xfrm>
            <a:off x="1965943" y="2586021"/>
            <a:ext cx="525970" cy="531648"/>
          </a:xfrm>
          <a:custGeom>
            <a:avLst/>
            <a:gdLst>
              <a:gd name="connsiteX0" fmla="*/ 525971 w 525970"/>
              <a:gd name="connsiteY0" fmla="*/ 114386 h 531648"/>
              <a:gd name="connsiteX1" fmla="*/ 327279 w 525970"/>
              <a:gd name="connsiteY1" fmla="*/ 0 h 531648"/>
              <a:gd name="connsiteX2" fmla="*/ 0 w 525970"/>
              <a:gd name="connsiteY2" fmla="*/ 188490 h 531648"/>
              <a:gd name="connsiteX3" fmla="*/ 0 w 525970"/>
              <a:gd name="connsiteY3" fmla="*/ 417262 h 531648"/>
              <a:gd name="connsiteX4" fmla="*/ 198596 w 525970"/>
              <a:gd name="connsiteY4" fmla="*/ 531649 h 531648"/>
              <a:gd name="connsiteX5" fmla="*/ 525971 w 525970"/>
              <a:gd name="connsiteY5" fmla="*/ 343159 h 531648"/>
              <a:gd name="connsiteX6" fmla="*/ 525971 w 525970"/>
              <a:gd name="connsiteY6" fmla="*/ 114386 h 531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5970" h="531648">
                <a:moveTo>
                  <a:pt x="525971" y="114386"/>
                </a:moveTo>
                <a:lnTo>
                  <a:pt x="327279" y="0"/>
                </a:lnTo>
                <a:lnTo>
                  <a:pt x="0" y="188490"/>
                </a:lnTo>
                <a:lnTo>
                  <a:pt x="0" y="417262"/>
                </a:lnTo>
                <a:lnTo>
                  <a:pt x="198596" y="531649"/>
                </a:lnTo>
                <a:lnTo>
                  <a:pt x="525971" y="343159"/>
                </a:lnTo>
                <a:lnTo>
                  <a:pt x="525971" y="114386"/>
                </a:lnTo>
                <a:close/>
              </a:path>
            </a:pathLst>
          </a:custGeom>
          <a:solidFill>
            <a:srgbClr val="00B5E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815913A6-1E24-E3F1-DDAD-92617983AF51}"/>
              </a:ext>
            </a:extLst>
          </p:cNvPr>
          <p:cNvSpPr/>
          <p:nvPr userDrawn="1"/>
        </p:nvSpPr>
        <p:spPr>
          <a:xfrm>
            <a:off x="1177749" y="606209"/>
            <a:ext cx="626554" cy="589601"/>
          </a:xfrm>
          <a:custGeom>
            <a:avLst/>
            <a:gdLst>
              <a:gd name="connsiteX0" fmla="*/ 626555 w 626554"/>
              <a:gd name="connsiteY0" fmla="*/ 114386 h 589601"/>
              <a:gd name="connsiteX1" fmla="*/ 427863 w 626554"/>
              <a:gd name="connsiteY1" fmla="*/ 0 h 589601"/>
              <a:gd name="connsiteX2" fmla="*/ 0 w 626554"/>
              <a:gd name="connsiteY2" fmla="*/ 246443 h 589601"/>
              <a:gd name="connsiteX3" fmla="*/ 0 w 626554"/>
              <a:gd name="connsiteY3" fmla="*/ 475216 h 589601"/>
              <a:gd name="connsiteX4" fmla="*/ 198596 w 626554"/>
              <a:gd name="connsiteY4" fmla="*/ 589602 h 589601"/>
              <a:gd name="connsiteX5" fmla="*/ 626555 w 626554"/>
              <a:gd name="connsiteY5" fmla="*/ 343159 h 589601"/>
              <a:gd name="connsiteX6" fmla="*/ 626555 w 626554"/>
              <a:gd name="connsiteY6" fmla="*/ 114386 h 58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6554" h="589601">
                <a:moveTo>
                  <a:pt x="626555" y="114386"/>
                </a:moveTo>
                <a:lnTo>
                  <a:pt x="427863" y="0"/>
                </a:lnTo>
                <a:lnTo>
                  <a:pt x="0" y="246443"/>
                </a:lnTo>
                <a:lnTo>
                  <a:pt x="0" y="475216"/>
                </a:lnTo>
                <a:lnTo>
                  <a:pt x="198596" y="589602"/>
                </a:lnTo>
                <a:lnTo>
                  <a:pt x="626555" y="343159"/>
                </a:lnTo>
                <a:lnTo>
                  <a:pt x="626555" y="114386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44E7C008-A7E2-9CF7-A1E6-A281A0772165}"/>
              </a:ext>
            </a:extLst>
          </p:cNvPr>
          <p:cNvSpPr/>
          <p:nvPr userDrawn="1"/>
        </p:nvSpPr>
        <p:spPr>
          <a:xfrm flipH="1">
            <a:off x="0" y="616469"/>
            <a:ext cx="411178" cy="579632"/>
          </a:xfrm>
          <a:custGeom>
            <a:avLst/>
            <a:gdLst>
              <a:gd name="connsiteX0" fmla="*/ 198597 w 411178"/>
              <a:gd name="connsiteY0" fmla="*/ 0 h 579632"/>
              <a:gd name="connsiteX1" fmla="*/ 0 w 411178"/>
              <a:gd name="connsiteY1" fmla="*/ 114386 h 579632"/>
              <a:gd name="connsiteX2" fmla="*/ 0 w 411178"/>
              <a:gd name="connsiteY2" fmla="*/ 343159 h 579632"/>
              <a:gd name="connsiteX3" fmla="*/ 411178 w 411178"/>
              <a:gd name="connsiteY3" fmla="*/ 579632 h 579632"/>
              <a:gd name="connsiteX4" fmla="*/ 411178 w 411178"/>
              <a:gd name="connsiteY4" fmla="*/ 122306 h 579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178" h="579632">
                <a:moveTo>
                  <a:pt x="198597" y="0"/>
                </a:moveTo>
                <a:lnTo>
                  <a:pt x="0" y="114386"/>
                </a:lnTo>
                <a:lnTo>
                  <a:pt x="0" y="343159"/>
                </a:lnTo>
                <a:lnTo>
                  <a:pt x="411178" y="579632"/>
                </a:lnTo>
                <a:lnTo>
                  <a:pt x="411178" y="1223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en-US" sz="180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6D643C38-36FA-9D5E-AC08-CEFB0D1411CD}"/>
              </a:ext>
            </a:extLst>
          </p:cNvPr>
          <p:cNvSpPr/>
          <p:nvPr userDrawn="1"/>
        </p:nvSpPr>
        <p:spPr>
          <a:xfrm>
            <a:off x="0" y="1070214"/>
            <a:ext cx="998108" cy="917842"/>
          </a:xfrm>
          <a:custGeom>
            <a:avLst/>
            <a:gdLst>
              <a:gd name="connsiteX0" fmla="*/ 799512 w 998108"/>
              <a:gd name="connsiteY0" fmla="*/ 0 h 917842"/>
              <a:gd name="connsiteX1" fmla="*/ 998108 w 998108"/>
              <a:gd name="connsiteY1" fmla="*/ 114386 h 917842"/>
              <a:gd name="connsiteX2" fmla="*/ 998108 w 998108"/>
              <a:gd name="connsiteY2" fmla="*/ 343064 h 917842"/>
              <a:gd name="connsiteX3" fmla="*/ 0 w 998108"/>
              <a:gd name="connsiteY3" fmla="*/ 917842 h 917842"/>
              <a:gd name="connsiteX4" fmla="*/ 0 w 998108"/>
              <a:gd name="connsiteY4" fmla="*/ 460413 h 9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108" h="917842">
                <a:moveTo>
                  <a:pt x="799512" y="0"/>
                </a:moveTo>
                <a:lnTo>
                  <a:pt x="998108" y="114386"/>
                </a:lnTo>
                <a:lnTo>
                  <a:pt x="998108" y="343064"/>
                </a:lnTo>
                <a:lnTo>
                  <a:pt x="0" y="917842"/>
                </a:lnTo>
                <a:lnTo>
                  <a:pt x="0" y="460413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198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Picture ">
            <a:extLst>
              <a:ext uri="{FF2B5EF4-FFF2-40B4-BE49-F238E27FC236}">
                <a16:creationId xmlns:a16="http://schemas.microsoft.com/office/drawing/2014/main" id="{A6698292-8C00-6BEA-A0CB-A237EC20036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2618932" y="0"/>
            <a:ext cx="9573069" cy="5511169"/>
          </a:xfrm>
          <a:custGeom>
            <a:avLst/>
            <a:gdLst>
              <a:gd name="connsiteX0" fmla="*/ 0 w 9573069"/>
              <a:gd name="connsiteY0" fmla="*/ 0 h 5511169"/>
              <a:gd name="connsiteX1" fmla="*/ 9573069 w 9573069"/>
              <a:gd name="connsiteY1" fmla="*/ 0 h 5511169"/>
              <a:gd name="connsiteX2" fmla="*/ 9573069 w 9573069"/>
              <a:gd name="connsiteY2" fmla="*/ 5511169 h 5511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73069" h="5511169">
                <a:moveTo>
                  <a:pt x="0" y="0"/>
                </a:moveTo>
                <a:lnTo>
                  <a:pt x="9573069" y="0"/>
                </a:lnTo>
                <a:lnTo>
                  <a:pt x="9573069" y="551116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182880" tIns="182880" rIns="182880" bIns="0" rtlCol="0" anchor="t" anchorCtr="0">
            <a:noAutofit/>
          </a:bodyPr>
          <a:lstStyle>
            <a:lvl1pPr algn="r"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46C8744E-4288-DE4B-8D39-324866E671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920" y="5014546"/>
            <a:ext cx="5010136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496887" y="4191003"/>
            <a:ext cx="5022169" cy="850446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cap="all" spc="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58646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Divider Photo 4 Eyebr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A2440B49-60D3-3F46-870F-6A3591C99FAA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74038753-7632-D24D-9849-67BA07E51856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2" name="CAS Logo">
            <a:extLst>
              <a:ext uri="{FF2B5EF4-FFF2-40B4-BE49-F238E27FC236}">
                <a16:creationId xmlns:a16="http://schemas.microsoft.com/office/drawing/2014/main" id="{4820A11F-1BB8-1DEE-6DAB-BFC0354D55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34" name="Freeform 33">
            <a:extLst>
              <a:ext uri="{FF2B5EF4-FFF2-40B4-BE49-F238E27FC236}">
                <a16:creationId xmlns:a16="http://schemas.microsoft.com/office/drawing/2014/main" id="{4DB4FF87-1FC9-CECF-E199-2E29E3C9429B}"/>
              </a:ext>
            </a:extLst>
          </p:cNvPr>
          <p:cNvSpPr/>
          <p:nvPr userDrawn="1"/>
        </p:nvSpPr>
        <p:spPr>
          <a:xfrm>
            <a:off x="0" y="1551320"/>
            <a:ext cx="1538081" cy="1228606"/>
          </a:xfrm>
          <a:custGeom>
            <a:avLst/>
            <a:gdLst>
              <a:gd name="connsiteX0" fmla="*/ 1339484 w 1538081"/>
              <a:gd name="connsiteY0" fmla="*/ 0 h 1228606"/>
              <a:gd name="connsiteX1" fmla="*/ 1538081 w 1538081"/>
              <a:gd name="connsiteY1" fmla="*/ 114386 h 1228606"/>
              <a:gd name="connsiteX2" fmla="*/ 1538081 w 1538081"/>
              <a:gd name="connsiteY2" fmla="*/ 343159 h 1228606"/>
              <a:gd name="connsiteX3" fmla="*/ 0 w 1538081"/>
              <a:gd name="connsiteY3" fmla="*/ 1228606 h 1228606"/>
              <a:gd name="connsiteX4" fmla="*/ 0 w 1538081"/>
              <a:gd name="connsiteY4" fmla="*/ 771118 h 122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8081" h="1228606">
                <a:moveTo>
                  <a:pt x="1339484" y="0"/>
                </a:moveTo>
                <a:lnTo>
                  <a:pt x="1538081" y="114386"/>
                </a:lnTo>
                <a:lnTo>
                  <a:pt x="1538081" y="343159"/>
                </a:lnTo>
                <a:lnTo>
                  <a:pt x="0" y="1228606"/>
                </a:lnTo>
                <a:lnTo>
                  <a:pt x="0" y="7711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en-US" sz="180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A43EA10E-1A53-0EA8-F2B0-771048C58EE2}"/>
              </a:ext>
            </a:extLst>
          </p:cNvPr>
          <p:cNvSpPr/>
          <p:nvPr userDrawn="1"/>
        </p:nvSpPr>
        <p:spPr>
          <a:xfrm>
            <a:off x="478709" y="2258253"/>
            <a:ext cx="1207103" cy="923830"/>
          </a:xfrm>
          <a:custGeom>
            <a:avLst/>
            <a:gdLst>
              <a:gd name="connsiteX0" fmla="*/ 1008412 w 1207103"/>
              <a:gd name="connsiteY0" fmla="*/ 0 h 923830"/>
              <a:gd name="connsiteX1" fmla="*/ 0 w 1207103"/>
              <a:gd name="connsiteY1" fmla="*/ 580672 h 923830"/>
              <a:gd name="connsiteX2" fmla="*/ 0 w 1207103"/>
              <a:gd name="connsiteY2" fmla="*/ 809444 h 923830"/>
              <a:gd name="connsiteX3" fmla="*/ 198596 w 1207103"/>
              <a:gd name="connsiteY3" fmla="*/ 923830 h 923830"/>
              <a:gd name="connsiteX4" fmla="*/ 1207103 w 1207103"/>
              <a:gd name="connsiteY4" fmla="*/ 343064 h 923830"/>
              <a:gd name="connsiteX5" fmla="*/ 1207103 w 1207103"/>
              <a:gd name="connsiteY5" fmla="*/ 114386 h 923830"/>
              <a:gd name="connsiteX6" fmla="*/ 1008412 w 1207103"/>
              <a:gd name="connsiteY6" fmla="*/ 0 h 923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7103" h="923830">
                <a:moveTo>
                  <a:pt x="1008412" y="0"/>
                </a:moveTo>
                <a:lnTo>
                  <a:pt x="0" y="580672"/>
                </a:lnTo>
                <a:lnTo>
                  <a:pt x="0" y="809444"/>
                </a:lnTo>
                <a:lnTo>
                  <a:pt x="198596" y="923830"/>
                </a:lnTo>
                <a:lnTo>
                  <a:pt x="1207103" y="343064"/>
                </a:lnTo>
                <a:lnTo>
                  <a:pt x="1207103" y="114386"/>
                </a:lnTo>
                <a:lnTo>
                  <a:pt x="1008412" y="0"/>
                </a:lnTo>
                <a:close/>
              </a:path>
            </a:pathLst>
          </a:custGeom>
          <a:solidFill>
            <a:srgbClr val="FFC31C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BB621D18-E4A6-A7D2-75BC-0DAE7E8FA2F4}"/>
              </a:ext>
            </a:extLst>
          </p:cNvPr>
          <p:cNvSpPr/>
          <p:nvPr userDrawn="1"/>
        </p:nvSpPr>
        <p:spPr>
          <a:xfrm>
            <a:off x="2671460" y="669957"/>
            <a:ext cx="397383" cy="457544"/>
          </a:xfrm>
          <a:custGeom>
            <a:avLst/>
            <a:gdLst>
              <a:gd name="connsiteX0" fmla="*/ 198691 w 397383"/>
              <a:gd name="connsiteY0" fmla="*/ 0 h 457544"/>
              <a:gd name="connsiteX1" fmla="*/ 0 w 397383"/>
              <a:gd name="connsiteY1" fmla="*/ 114386 h 457544"/>
              <a:gd name="connsiteX2" fmla="*/ 0 w 397383"/>
              <a:gd name="connsiteY2" fmla="*/ 343159 h 457544"/>
              <a:gd name="connsiteX3" fmla="*/ 198691 w 397383"/>
              <a:gd name="connsiteY3" fmla="*/ 457545 h 457544"/>
              <a:gd name="connsiteX4" fmla="*/ 397383 w 397383"/>
              <a:gd name="connsiteY4" fmla="*/ 343159 h 457544"/>
              <a:gd name="connsiteX5" fmla="*/ 397383 w 397383"/>
              <a:gd name="connsiteY5" fmla="*/ 114386 h 457544"/>
              <a:gd name="connsiteX6" fmla="*/ 198691 w 397383"/>
              <a:gd name="connsiteY6" fmla="*/ 0 h 457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7383" h="457544">
                <a:moveTo>
                  <a:pt x="198691" y="0"/>
                </a:moveTo>
                <a:lnTo>
                  <a:pt x="0" y="114386"/>
                </a:lnTo>
                <a:lnTo>
                  <a:pt x="0" y="343159"/>
                </a:lnTo>
                <a:lnTo>
                  <a:pt x="198691" y="457545"/>
                </a:lnTo>
                <a:lnTo>
                  <a:pt x="397383" y="343159"/>
                </a:lnTo>
                <a:lnTo>
                  <a:pt x="397383" y="114386"/>
                </a:lnTo>
                <a:lnTo>
                  <a:pt x="198691" y="0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F0DE23C3-8388-F2C7-FCB6-334E9DCA1B04}"/>
              </a:ext>
            </a:extLst>
          </p:cNvPr>
          <p:cNvSpPr/>
          <p:nvPr userDrawn="1"/>
        </p:nvSpPr>
        <p:spPr>
          <a:xfrm>
            <a:off x="1717626" y="1002190"/>
            <a:ext cx="774191" cy="674631"/>
          </a:xfrm>
          <a:custGeom>
            <a:avLst/>
            <a:gdLst>
              <a:gd name="connsiteX0" fmla="*/ 575596 w 774191"/>
              <a:gd name="connsiteY0" fmla="*/ 0 h 674631"/>
              <a:gd name="connsiteX1" fmla="*/ 0 w 774191"/>
              <a:gd name="connsiteY1" fmla="*/ 331473 h 674631"/>
              <a:gd name="connsiteX2" fmla="*/ 0 w 774191"/>
              <a:gd name="connsiteY2" fmla="*/ 560245 h 674631"/>
              <a:gd name="connsiteX3" fmla="*/ 198692 w 774191"/>
              <a:gd name="connsiteY3" fmla="*/ 674631 h 674631"/>
              <a:gd name="connsiteX4" fmla="*/ 774192 w 774191"/>
              <a:gd name="connsiteY4" fmla="*/ 343159 h 674631"/>
              <a:gd name="connsiteX5" fmla="*/ 774192 w 774191"/>
              <a:gd name="connsiteY5" fmla="*/ 114386 h 674631"/>
              <a:gd name="connsiteX6" fmla="*/ 575596 w 774191"/>
              <a:gd name="connsiteY6" fmla="*/ 0 h 674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4191" h="674631">
                <a:moveTo>
                  <a:pt x="575596" y="0"/>
                </a:moveTo>
                <a:lnTo>
                  <a:pt x="0" y="331473"/>
                </a:lnTo>
                <a:lnTo>
                  <a:pt x="0" y="560245"/>
                </a:lnTo>
                <a:lnTo>
                  <a:pt x="198692" y="674631"/>
                </a:lnTo>
                <a:lnTo>
                  <a:pt x="774192" y="343159"/>
                </a:lnTo>
                <a:lnTo>
                  <a:pt x="774192" y="114386"/>
                </a:lnTo>
                <a:lnTo>
                  <a:pt x="575596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198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5BBDA61A-D6AA-D048-E82B-A34C985ADD5E}"/>
              </a:ext>
            </a:extLst>
          </p:cNvPr>
          <p:cNvSpPr/>
          <p:nvPr userDrawn="1"/>
        </p:nvSpPr>
        <p:spPr>
          <a:xfrm>
            <a:off x="1965943" y="2586021"/>
            <a:ext cx="525970" cy="531648"/>
          </a:xfrm>
          <a:custGeom>
            <a:avLst/>
            <a:gdLst>
              <a:gd name="connsiteX0" fmla="*/ 525971 w 525970"/>
              <a:gd name="connsiteY0" fmla="*/ 114386 h 531648"/>
              <a:gd name="connsiteX1" fmla="*/ 327279 w 525970"/>
              <a:gd name="connsiteY1" fmla="*/ 0 h 531648"/>
              <a:gd name="connsiteX2" fmla="*/ 0 w 525970"/>
              <a:gd name="connsiteY2" fmla="*/ 188490 h 531648"/>
              <a:gd name="connsiteX3" fmla="*/ 0 w 525970"/>
              <a:gd name="connsiteY3" fmla="*/ 417262 h 531648"/>
              <a:gd name="connsiteX4" fmla="*/ 198596 w 525970"/>
              <a:gd name="connsiteY4" fmla="*/ 531649 h 531648"/>
              <a:gd name="connsiteX5" fmla="*/ 525971 w 525970"/>
              <a:gd name="connsiteY5" fmla="*/ 343159 h 531648"/>
              <a:gd name="connsiteX6" fmla="*/ 525971 w 525970"/>
              <a:gd name="connsiteY6" fmla="*/ 114386 h 531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5970" h="531648">
                <a:moveTo>
                  <a:pt x="525971" y="114386"/>
                </a:moveTo>
                <a:lnTo>
                  <a:pt x="327279" y="0"/>
                </a:lnTo>
                <a:lnTo>
                  <a:pt x="0" y="188490"/>
                </a:lnTo>
                <a:lnTo>
                  <a:pt x="0" y="417262"/>
                </a:lnTo>
                <a:lnTo>
                  <a:pt x="198596" y="531649"/>
                </a:lnTo>
                <a:lnTo>
                  <a:pt x="525971" y="343159"/>
                </a:lnTo>
                <a:lnTo>
                  <a:pt x="525971" y="114386"/>
                </a:lnTo>
                <a:close/>
              </a:path>
            </a:pathLst>
          </a:custGeom>
          <a:solidFill>
            <a:srgbClr val="00B5E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2C143E93-FDE2-0540-9FD5-1A77BAFEEFDD}"/>
              </a:ext>
            </a:extLst>
          </p:cNvPr>
          <p:cNvSpPr/>
          <p:nvPr userDrawn="1"/>
        </p:nvSpPr>
        <p:spPr>
          <a:xfrm>
            <a:off x="1177749" y="606209"/>
            <a:ext cx="626554" cy="589601"/>
          </a:xfrm>
          <a:custGeom>
            <a:avLst/>
            <a:gdLst>
              <a:gd name="connsiteX0" fmla="*/ 626555 w 626554"/>
              <a:gd name="connsiteY0" fmla="*/ 114386 h 589601"/>
              <a:gd name="connsiteX1" fmla="*/ 427863 w 626554"/>
              <a:gd name="connsiteY1" fmla="*/ 0 h 589601"/>
              <a:gd name="connsiteX2" fmla="*/ 0 w 626554"/>
              <a:gd name="connsiteY2" fmla="*/ 246443 h 589601"/>
              <a:gd name="connsiteX3" fmla="*/ 0 w 626554"/>
              <a:gd name="connsiteY3" fmla="*/ 475216 h 589601"/>
              <a:gd name="connsiteX4" fmla="*/ 198596 w 626554"/>
              <a:gd name="connsiteY4" fmla="*/ 589602 h 589601"/>
              <a:gd name="connsiteX5" fmla="*/ 626555 w 626554"/>
              <a:gd name="connsiteY5" fmla="*/ 343159 h 589601"/>
              <a:gd name="connsiteX6" fmla="*/ 626555 w 626554"/>
              <a:gd name="connsiteY6" fmla="*/ 114386 h 58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6554" h="589601">
                <a:moveTo>
                  <a:pt x="626555" y="114386"/>
                </a:moveTo>
                <a:lnTo>
                  <a:pt x="427863" y="0"/>
                </a:lnTo>
                <a:lnTo>
                  <a:pt x="0" y="246443"/>
                </a:lnTo>
                <a:lnTo>
                  <a:pt x="0" y="475216"/>
                </a:lnTo>
                <a:lnTo>
                  <a:pt x="198596" y="589602"/>
                </a:lnTo>
                <a:lnTo>
                  <a:pt x="626555" y="343159"/>
                </a:lnTo>
                <a:lnTo>
                  <a:pt x="626555" y="114386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3163681F-40DD-357B-0B10-73B91BC1B83E}"/>
              </a:ext>
            </a:extLst>
          </p:cNvPr>
          <p:cNvSpPr/>
          <p:nvPr userDrawn="1"/>
        </p:nvSpPr>
        <p:spPr>
          <a:xfrm flipH="1">
            <a:off x="0" y="616469"/>
            <a:ext cx="411178" cy="579632"/>
          </a:xfrm>
          <a:custGeom>
            <a:avLst/>
            <a:gdLst>
              <a:gd name="connsiteX0" fmla="*/ 198597 w 411178"/>
              <a:gd name="connsiteY0" fmla="*/ 0 h 579632"/>
              <a:gd name="connsiteX1" fmla="*/ 0 w 411178"/>
              <a:gd name="connsiteY1" fmla="*/ 114386 h 579632"/>
              <a:gd name="connsiteX2" fmla="*/ 0 w 411178"/>
              <a:gd name="connsiteY2" fmla="*/ 343159 h 579632"/>
              <a:gd name="connsiteX3" fmla="*/ 411178 w 411178"/>
              <a:gd name="connsiteY3" fmla="*/ 579632 h 579632"/>
              <a:gd name="connsiteX4" fmla="*/ 411178 w 411178"/>
              <a:gd name="connsiteY4" fmla="*/ 122306 h 579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178" h="579632">
                <a:moveTo>
                  <a:pt x="198597" y="0"/>
                </a:moveTo>
                <a:lnTo>
                  <a:pt x="0" y="114386"/>
                </a:lnTo>
                <a:lnTo>
                  <a:pt x="0" y="343159"/>
                </a:lnTo>
                <a:lnTo>
                  <a:pt x="411178" y="579632"/>
                </a:lnTo>
                <a:lnTo>
                  <a:pt x="411178" y="1223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en-US" sz="180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0171DA8A-4763-C9FF-9F34-63E806BE4271}"/>
              </a:ext>
            </a:extLst>
          </p:cNvPr>
          <p:cNvSpPr/>
          <p:nvPr userDrawn="1"/>
        </p:nvSpPr>
        <p:spPr>
          <a:xfrm>
            <a:off x="0" y="1070214"/>
            <a:ext cx="998108" cy="917842"/>
          </a:xfrm>
          <a:custGeom>
            <a:avLst/>
            <a:gdLst>
              <a:gd name="connsiteX0" fmla="*/ 799512 w 998108"/>
              <a:gd name="connsiteY0" fmla="*/ 0 h 917842"/>
              <a:gd name="connsiteX1" fmla="*/ 998108 w 998108"/>
              <a:gd name="connsiteY1" fmla="*/ 114386 h 917842"/>
              <a:gd name="connsiteX2" fmla="*/ 998108 w 998108"/>
              <a:gd name="connsiteY2" fmla="*/ 343064 h 917842"/>
              <a:gd name="connsiteX3" fmla="*/ 0 w 998108"/>
              <a:gd name="connsiteY3" fmla="*/ 917842 h 917842"/>
              <a:gd name="connsiteX4" fmla="*/ 0 w 998108"/>
              <a:gd name="connsiteY4" fmla="*/ 460413 h 9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108" h="917842">
                <a:moveTo>
                  <a:pt x="799512" y="0"/>
                </a:moveTo>
                <a:lnTo>
                  <a:pt x="998108" y="114386"/>
                </a:lnTo>
                <a:lnTo>
                  <a:pt x="998108" y="343064"/>
                </a:lnTo>
                <a:lnTo>
                  <a:pt x="0" y="917842"/>
                </a:lnTo>
                <a:lnTo>
                  <a:pt x="0" y="460413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198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Picture Placeholder 14">
            <a:extLst>
              <a:ext uri="{FF2B5EF4-FFF2-40B4-BE49-F238E27FC236}">
                <a16:creationId xmlns:a16="http://schemas.microsoft.com/office/drawing/2014/main" id="{893FCB04-27C0-4B3A-77D5-A2C9D60E7301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2618932" y="0"/>
            <a:ext cx="9573069" cy="5511169"/>
          </a:xfrm>
          <a:custGeom>
            <a:avLst/>
            <a:gdLst>
              <a:gd name="connsiteX0" fmla="*/ 0 w 9573069"/>
              <a:gd name="connsiteY0" fmla="*/ 0 h 5511169"/>
              <a:gd name="connsiteX1" fmla="*/ 9573069 w 9573069"/>
              <a:gd name="connsiteY1" fmla="*/ 0 h 5511169"/>
              <a:gd name="connsiteX2" fmla="*/ 9573069 w 9573069"/>
              <a:gd name="connsiteY2" fmla="*/ 5511169 h 5511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73069" h="5511169">
                <a:moveTo>
                  <a:pt x="0" y="0"/>
                </a:moveTo>
                <a:lnTo>
                  <a:pt x="9573069" y="0"/>
                </a:lnTo>
                <a:lnTo>
                  <a:pt x="9573069" y="551116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182880" tIns="182880" rIns="182880" bIns="0" rtlCol="0" anchor="t" anchorCtr="0">
            <a:noAutofit/>
          </a:bodyPr>
          <a:lstStyle>
            <a:lvl1pPr algn="r"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E92AC0D3-30D2-D224-48EE-9FD9C995A1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87" y="4602139"/>
            <a:ext cx="5022169" cy="850446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cap="all" spc="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1" name="Subtitle">
            <a:extLst>
              <a:ext uri="{FF2B5EF4-FFF2-40B4-BE49-F238E27FC236}">
                <a16:creationId xmlns:a16="http://schemas.microsoft.com/office/drawing/2014/main" id="{2E3C874E-74B6-C612-A3C5-7283D3545B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920" y="4165928"/>
            <a:ext cx="5022168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99212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Impact 1">
    <p:bg>
      <p:bgPr>
        <a:gradFill>
          <a:gsLst>
            <a:gs pos="100000">
              <a:schemeClr val="accent1">
                <a:lumMod val="50000"/>
              </a:schemeClr>
            </a:gs>
            <a:gs pos="38000">
              <a:schemeClr val="accent4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D2844C00-89F4-634D-BDAF-404FD3E43A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9812"/>
                  </a:schemeClr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BCA5CDC5-2E20-154A-B2D8-CAE28A3C85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9812"/>
                  </a:schemeClr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CAS Logo">
            <a:extLst>
              <a:ext uri="{FF2B5EF4-FFF2-40B4-BE49-F238E27FC236}">
                <a16:creationId xmlns:a16="http://schemas.microsoft.com/office/drawing/2014/main" id="{994CA820-FD57-EC7A-70D3-DA14D0F53A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6"/>
            <a:ext cx="1297037" cy="75048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F2FB1BF-5811-0D4E-98F4-FF6CADC263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8190" r="6459" b="101"/>
          <a:stretch/>
        </p:blipFill>
        <p:spPr>
          <a:xfrm>
            <a:off x="7226301" y="-1"/>
            <a:ext cx="4965699" cy="3887783"/>
          </a:xfrm>
          <a:prstGeom prst="rect">
            <a:avLst/>
          </a:prstGeom>
        </p:spPr>
      </p:pic>
      <p:sp>
        <p:nvSpPr>
          <p:cNvPr id="3" name="Content Placeholder"/>
          <p:cNvSpPr>
            <a:spLocks noGrp="1"/>
          </p:cNvSpPr>
          <p:nvPr>
            <p:ph idx="1" hasCustomPrompt="1"/>
          </p:nvPr>
        </p:nvSpPr>
        <p:spPr>
          <a:xfrm>
            <a:off x="496888" y="1363661"/>
            <a:ext cx="9768341" cy="4351338"/>
          </a:xfrm>
        </p:spPr>
        <p:txBody>
          <a:bodyPr anchor="b" anchorCtr="0"/>
          <a:lstStyle>
            <a:lvl1pPr>
              <a:defRPr sz="2200" b="0" i="0" cap="none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  <a:lvl2pPr marL="6350" indent="0">
              <a:spcBef>
                <a:spcPts val="300"/>
              </a:spcBef>
              <a:buNone/>
              <a:defRPr sz="4800" b="1" i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73038" indent="-163513">
              <a:buClr>
                <a:schemeClr val="accent2"/>
              </a:buClr>
              <a:tabLst/>
              <a:defRPr sz="1800" b="0" i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73038" indent="-163513">
              <a:buClr>
                <a:schemeClr val="accent2"/>
              </a:buClr>
              <a:buFont typeface="System Font Regular"/>
              <a:buChar char="–"/>
              <a:tabLst/>
              <a:defRPr sz="1800" b="0" i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173038" indent="-163513">
              <a:buClr>
                <a:schemeClr val="accent2"/>
              </a:buClr>
              <a:buFont typeface="System Font Regular"/>
              <a:buChar char="–"/>
              <a:tabLst/>
              <a:defRPr sz="1800" b="0" i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45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Impac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D2844C00-89F4-634D-BDAF-404FD3E43A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BCA5CDC5-2E20-154A-B2D8-CAE28A3C85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CAS Logo">
            <a:extLst>
              <a:ext uri="{FF2B5EF4-FFF2-40B4-BE49-F238E27FC236}">
                <a16:creationId xmlns:a16="http://schemas.microsoft.com/office/drawing/2014/main" id="{8887A67A-BF2F-3878-F0EF-8EDC0842BA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pic>
        <p:nvPicPr>
          <p:cNvPr id="7" name="Graphic">
            <a:extLst>
              <a:ext uri="{FF2B5EF4-FFF2-40B4-BE49-F238E27FC236}">
                <a16:creationId xmlns:a16="http://schemas.microsoft.com/office/drawing/2014/main" id="{8F2FB1BF-5811-0D4E-98F4-FF6CADC263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8190" r="6459" b="101"/>
          <a:stretch/>
        </p:blipFill>
        <p:spPr>
          <a:xfrm>
            <a:off x="7226301" y="0"/>
            <a:ext cx="4965699" cy="3887783"/>
          </a:xfrm>
          <a:prstGeom prst="rect">
            <a:avLst/>
          </a:prstGeom>
        </p:spPr>
      </p:pic>
      <p:sp>
        <p:nvSpPr>
          <p:cNvPr id="3" name="Content Placeholder"/>
          <p:cNvSpPr>
            <a:spLocks noGrp="1"/>
          </p:cNvSpPr>
          <p:nvPr>
            <p:ph idx="1" hasCustomPrompt="1"/>
          </p:nvPr>
        </p:nvSpPr>
        <p:spPr>
          <a:xfrm>
            <a:off x="496888" y="1363661"/>
            <a:ext cx="9768341" cy="4351338"/>
          </a:xfrm>
        </p:spPr>
        <p:txBody>
          <a:bodyPr anchor="b" anchorCtr="0"/>
          <a:lstStyle>
            <a:lvl1pPr>
              <a:defRPr sz="2200" b="0" i="0" cap="none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6350" indent="0">
              <a:spcBef>
                <a:spcPts val="300"/>
              </a:spcBef>
              <a:buNone/>
              <a:defRPr sz="4800" b="1" i="0">
                <a:solidFill>
                  <a:schemeClr val="accent1"/>
                </a:solidFill>
                <a:latin typeface="Arial" panose="020B0604020202020204" pitchFamily="34" charset="0"/>
              </a:defRPr>
            </a:lvl2pPr>
            <a:lvl3pPr marL="173038" indent="-163513">
              <a:buClr>
                <a:schemeClr val="accent2"/>
              </a:buClr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3038" indent="-163513">
              <a:buClr>
                <a:schemeClr val="accent2"/>
              </a:buClr>
              <a:buFont typeface="System Font Regular"/>
              <a:buChar char="–"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73038" indent="-163513">
              <a:buClr>
                <a:schemeClr val="accent2"/>
              </a:buClr>
              <a:buFont typeface="System Font Regular"/>
              <a:buChar char="–"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827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Impact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">
            <a:extLst>
              <a:ext uri="{FF2B5EF4-FFF2-40B4-BE49-F238E27FC236}">
                <a16:creationId xmlns:a16="http://schemas.microsoft.com/office/drawing/2014/main" id="{D2844C00-89F4-634D-BDAF-404FD3E43A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lang="en-US" smtClean="0">
                <a:solidFill>
                  <a:srgbClr val="A0A0A0"/>
                </a:solidFill>
              </a:defRPr>
            </a:lvl1pPr>
          </a:lstStyle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6" name="Slide Number ">
            <a:extLst>
              <a:ext uri="{FF2B5EF4-FFF2-40B4-BE49-F238E27FC236}">
                <a16:creationId xmlns:a16="http://schemas.microsoft.com/office/drawing/2014/main" id="{BCA5CDC5-2E20-154A-B2D8-CAE28A3C85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vert="horz" lIns="0" tIns="0" rIns="0" bIns="0" rtlCol="0" anchor="ctr"/>
          <a:lstStyle>
            <a:lvl1pPr>
              <a:defRPr lang="en-US" smtClean="0"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CAS Logo">
            <a:extLst>
              <a:ext uri="{FF2B5EF4-FFF2-40B4-BE49-F238E27FC236}">
                <a16:creationId xmlns:a16="http://schemas.microsoft.com/office/drawing/2014/main" id="{3A5D6838-4BDC-343B-1709-3D5DB3828D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CBFD05D-18A6-6840-8274-0DA83440E9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8314" r="6459" b="250"/>
          <a:stretch/>
        </p:blipFill>
        <p:spPr>
          <a:xfrm>
            <a:off x="7226301" y="0"/>
            <a:ext cx="4965699" cy="3887783"/>
          </a:xfrm>
          <a:prstGeom prst="rect">
            <a:avLst/>
          </a:prstGeom>
        </p:spPr>
      </p:pic>
      <p:sp>
        <p:nvSpPr>
          <p:cNvPr id="3" name="Content Placeholder"/>
          <p:cNvSpPr>
            <a:spLocks noGrp="1"/>
          </p:cNvSpPr>
          <p:nvPr>
            <p:ph idx="1" hasCustomPrompt="1"/>
          </p:nvPr>
        </p:nvSpPr>
        <p:spPr>
          <a:xfrm>
            <a:off x="496888" y="1363661"/>
            <a:ext cx="9768341" cy="4351338"/>
          </a:xfrm>
        </p:spPr>
        <p:txBody>
          <a:bodyPr anchor="b" anchorCtr="0"/>
          <a:lstStyle>
            <a:lvl1pPr>
              <a:defRPr lang="en-US" dirty="0">
                <a:solidFill>
                  <a:schemeClr val="accent2"/>
                </a:solidFill>
              </a:defRPr>
            </a:lvl1pPr>
            <a:lvl2pPr marL="6350" indent="0">
              <a:spcBef>
                <a:spcPts val="300"/>
              </a:spcBef>
              <a:buNone/>
              <a:defRPr sz="4800" b="1" i="0">
                <a:solidFill>
                  <a:schemeClr val="accent1"/>
                </a:solidFill>
                <a:latin typeface="Arial" panose="020B0604020202020204" pitchFamily="34" charset="0"/>
              </a:defRPr>
            </a:lvl2pPr>
            <a:lvl3pPr marL="173038" indent="-163513">
              <a:buClr>
                <a:schemeClr val="accent2"/>
              </a:buClr>
              <a:tabLst/>
              <a:defRPr lang="en-US" dirty="0"/>
            </a:lvl3pPr>
            <a:lvl4pPr marL="173038" indent="-163513">
              <a:buClr>
                <a:schemeClr val="accent2"/>
              </a:buClr>
              <a:buFont typeface="System Font Regular"/>
              <a:buChar char="–"/>
              <a:tabLst/>
              <a:defRPr lang="en-US" dirty="0"/>
            </a:lvl4pPr>
            <a:lvl5pPr marL="173038" indent="-163513">
              <a:buClr>
                <a:schemeClr val="accent2"/>
              </a:buClr>
              <a:buFont typeface="System Font Regular"/>
              <a:buChar char="–"/>
              <a:tabLst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066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Title Photo 2">
    <p:bg>
      <p:bgPr>
        <a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AS Logo">
            <a:extLst>
              <a:ext uri="{FF2B5EF4-FFF2-40B4-BE49-F238E27FC236}">
                <a16:creationId xmlns:a16="http://schemas.microsoft.com/office/drawing/2014/main" id="{676BC937-0BAB-DD43-A6A5-699AA809991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lIns="182880" tIns="182880" bIns="0" anchor="t" anchorCtr="0"/>
          <a:lstStyle>
            <a:lvl1pPr algn="l">
              <a:defRPr sz="1400"/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0FDC35E-1C38-4A4E-3B78-9D6F73AB952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0" y="0"/>
            <a:ext cx="12192000" cy="6857999"/>
          </a:xfrm>
          <a:custGeom>
            <a:avLst/>
            <a:gdLst>
              <a:gd name="connsiteX0" fmla="*/ 12192000 w 12192000"/>
              <a:gd name="connsiteY0" fmla="*/ 4077080 h 6857999"/>
              <a:gd name="connsiteX1" fmla="*/ 12192000 w 12192000"/>
              <a:gd name="connsiteY1" fmla="*/ 6857999 h 6857999"/>
              <a:gd name="connsiteX2" fmla="*/ 9166860 w 12192000"/>
              <a:gd name="connsiteY2" fmla="*/ 6857999 h 6857999"/>
              <a:gd name="connsiteX3" fmla="*/ 9166860 w 12192000"/>
              <a:gd name="connsiteY3" fmla="*/ 5823584 h 6857999"/>
              <a:gd name="connsiteX4" fmla="*/ 10326878 w 12192000"/>
              <a:gd name="connsiteY4" fmla="*/ 0 h 6857999"/>
              <a:gd name="connsiteX5" fmla="*/ 10505820 w 12192000"/>
              <a:gd name="connsiteY5" fmla="*/ 0 h 6857999"/>
              <a:gd name="connsiteX6" fmla="*/ 8591296 w 12192000"/>
              <a:gd name="connsiteY6" fmla="*/ 1105408 h 6857999"/>
              <a:gd name="connsiteX7" fmla="*/ 8591296 w 12192000"/>
              <a:gd name="connsiteY7" fmla="*/ 1955798 h 6857999"/>
              <a:gd name="connsiteX8" fmla="*/ 8844916 w 12192000"/>
              <a:gd name="connsiteY8" fmla="*/ 2102230 h 6857999"/>
              <a:gd name="connsiteX9" fmla="*/ 8844916 w 12192000"/>
              <a:gd name="connsiteY9" fmla="*/ 3496307 h 6857999"/>
              <a:gd name="connsiteX10" fmla="*/ 10535158 w 12192000"/>
              <a:gd name="connsiteY10" fmla="*/ 4472178 h 6857999"/>
              <a:gd name="connsiteX11" fmla="*/ 12192000 w 12192000"/>
              <a:gd name="connsiteY11" fmla="*/ 3515487 h 6857999"/>
              <a:gd name="connsiteX12" fmla="*/ 12192000 w 12192000"/>
              <a:gd name="connsiteY12" fmla="*/ 3618865 h 6857999"/>
              <a:gd name="connsiteX13" fmla="*/ 10535158 w 12192000"/>
              <a:gd name="connsiteY13" fmla="*/ 4575429 h 6857999"/>
              <a:gd name="connsiteX14" fmla="*/ 8844916 w 12192000"/>
              <a:gd name="connsiteY14" fmla="*/ 3599501 h 6857999"/>
              <a:gd name="connsiteX15" fmla="*/ 8844916 w 12192000"/>
              <a:gd name="connsiteY15" fmla="*/ 3599560 h 6857999"/>
              <a:gd name="connsiteX16" fmla="*/ 8844916 w 12192000"/>
              <a:gd name="connsiteY16" fmla="*/ 5564123 h 6857999"/>
              <a:gd name="connsiteX17" fmla="*/ 6603746 w 12192000"/>
              <a:gd name="connsiteY17" fmla="*/ 6857999 h 6857999"/>
              <a:gd name="connsiteX18" fmla="*/ 0 w 12192000"/>
              <a:gd name="connsiteY18" fmla="*/ 6857999 h 6857999"/>
              <a:gd name="connsiteX19" fmla="*/ 0 w 12192000"/>
              <a:gd name="connsiteY19" fmla="*/ 3746880 h 6857999"/>
              <a:gd name="connsiteX20" fmla="*/ 5846826 w 12192000"/>
              <a:gd name="connsiteY20" fmla="*/ 371220 h 6857999"/>
              <a:gd name="connsiteX21" fmla="*/ 8501888 w 12192000"/>
              <a:gd name="connsiteY21" fmla="*/ 1904176 h 6857999"/>
              <a:gd name="connsiteX22" fmla="*/ 8501888 w 12192000"/>
              <a:gd name="connsiteY22" fmla="*/ 1904110 h 6857999"/>
              <a:gd name="connsiteX23" fmla="*/ 8501888 w 12192000"/>
              <a:gd name="connsiteY23" fmla="*/ 105371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92000" h="6857999">
                <a:moveTo>
                  <a:pt x="12192000" y="4077080"/>
                </a:moveTo>
                <a:lnTo>
                  <a:pt x="12192000" y="6857999"/>
                </a:lnTo>
                <a:lnTo>
                  <a:pt x="9166860" y="6857999"/>
                </a:lnTo>
                <a:lnTo>
                  <a:pt x="9166860" y="5823584"/>
                </a:lnTo>
                <a:close/>
                <a:moveTo>
                  <a:pt x="10326878" y="0"/>
                </a:moveTo>
                <a:lnTo>
                  <a:pt x="10505820" y="0"/>
                </a:lnTo>
                <a:lnTo>
                  <a:pt x="8591296" y="1105408"/>
                </a:lnTo>
                <a:lnTo>
                  <a:pt x="8591296" y="1955798"/>
                </a:lnTo>
                <a:lnTo>
                  <a:pt x="8844916" y="2102230"/>
                </a:lnTo>
                <a:lnTo>
                  <a:pt x="8844916" y="3496307"/>
                </a:lnTo>
                <a:lnTo>
                  <a:pt x="10535158" y="4472178"/>
                </a:lnTo>
                <a:lnTo>
                  <a:pt x="12192000" y="3515487"/>
                </a:lnTo>
                <a:lnTo>
                  <a:pt x="12192000" y="3618865"/>
                </a:lnTo>
                <a:lnTo>
                  <a:pt x="10535158" y="4575429"/>
                </a:lnTo>
                <a:lnTo>
                  <a:pt x="8844916" y="3599501"/>
                </a:lnTo>
                <a:lnTo>
                  <a:pt x="8844916" y="3599560"/>
                </a:lnTo>
                <a:lnTo>
                  <a:pt x="8844916" y="5564123"/>
                </a:lnTo>
                <a:lnTo>
                  <a:pt x="6603746" y="6857999"/>
                </a:lnTo>
                <a:lnTo>
                  <a:pt x="0" y="6857999"/>
                </a:lnTo>
                <a:lnTo>
                  <a:pt x="0" y="3746880"/>
                </a:lnTo>
                <a:lnTo>
                  <a:pt x="5846826" y="371220"/>
                </a:lnTo>
                <a:lnTo>
                  <a:pt x="8501888" y="1904176"/>
                </a:lnTo>
                <a:lnTo>
                  <a:pt x="8501888" y="1904110"/>
                </a:lnTo>
                <a:lnTo>
                  <a:pt x="8501888" y="105371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5629AD-D099-8B4D-AFE8-283B20583480}"/>
              </a:ext>
            </a:extLst>
          </p:cNvPr>
          <p:cNvSpPr txBox="1"/>
          <p:nvPr userDrawn="1"/>
        </p:nvSpPr>
        <p:spPr>
          <a:xfrm>
            <a:off x="14245389" y="837397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900"/>
              </a:spcBef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Footer ">
            <a:extLst>
              <a:ext uri="{FF2B5EF4-FFF2-40B4-BE49-F238E27FC236}">
                <a16:creationId xmlns:a16="http://schemas.microsoft.com/office/drawing/2014/main" id="{8E67E650-74DB-FD49-ADBE-13652835C259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496888" y="6313794"/>
            <a:ext cx="3739862" cy="208926"/>
          </a:xfrm>
        </p:spPr>
        <p:txBody>
          <a:bodyPr/>
          <a:lstStyle>
            <a:lvl1pPr>
              <a:defRPr>
                <a:solidFill>
                  <a:schemeClr val="bg1">
                    <a:alpha val="50166"/>
                  </a:schemeClr>
                </a:solidFill>
              </a:defRPr>
            </a:lvl1pPr>
          </a:lstStyle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14" name="Presenter name">
            <a:extLst>
              <a:ext uri="{FF2B5EF4-FFF2-40B4-BE49-F238E27FC236}">
                <a16:creationId xmlns:a16="http://schemas.microsoft.com/office/drawing/2014/main" id="{562F549A-5778-9A41-9C66-5AD79D1C57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920" y="5674066"/>
            <a:ext cx="7183650" cy="349476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presenter name and title</a:t>
            </a:r>
          </a:p>
        </p:txBody>
      </p:sp>
      <p:sp>
        <p:nvSpPr>
          <p:cNvPr id="3" name="Subtitle 1">
            <a:extLst>
              <a:ext uri="{FF2B5EF4-FFF2-40B4-BE49-F238E27FC236}">
                <a16:creationId xmlns:a16="http://schemas.microsoft.com/office/drawing/2014/main" id="{EB831AF3-8814-1726-628D-99B6739DC97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6513" y="5204220"/>
            <a:ext cx="7183650" cy="32067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EE356C4-0C36-B449-B851-E8B542A14A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888" y="3646583"/>
            <a:ext cx="7195682" cy="1543727"/>
          </a:xfrm>
        </p:spPr>
        <p:txBody>
          <a:bodyPr anchor="b" anchorCtr="0"/>
          <a:lstStyle>
            <a:lvl1pPr algn="l">
              <a:defRPr sz="400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21122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One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ooter ">
            <a:extLst>
              <a:ext uri="{FF2B5EF4-FFF2-40B4-BE49-F238E27FC236}">
                <a16:creationId xmlns:a16="http://schemas.microsoft.com/office/drawing/2014/main" id="{0C5A946E-771D-ED45-B894-FB9F57A740B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49" name="Slide Number ">
            <a:extLst>
              <a:ext uri="{FF2B5EF4-FFF2-40B4-BE49-F238E27FC236}">
                <a16:creationId xmlns:a16="http://schemas.microsoft.com/office/drawing/2014/main" id="{FD4A7EBD-9B90-9D49-AA4E-105827C53D7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CAS Logo">
            <a:extLst>
              <a:ext uri="{FF2B5EF4-FFF2-40B4-BE49-F238E27FC236}">
                <a16:creationId xmlns:a16="http://schemas.microsoft.com/office/drawing/2014/main" id="{972F8DBE-90B6-D8F8-F165-185D49AD10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9" name="Body copy">
            <a:extLst>
              <a:ext uri="{FF2B5EF4-FFF2-40B4-BE49-F238E27FC236}">
                <a16:creationId xmlns:a16="http://schemas.microsoft.com/office/drawing/2014/main" id="{DCFBC6A8-BF94-CD44-BFE0-43E0AF0607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6887" y="1772233"/>
            <a:ext cx="8285605" cy="419543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ubtitle"/>
          <p:cNvSpPr>
            <a:spLocks noGrp="1"/>
          </p:cNvSpPr>
          <p:nvPr>
            <p:ph type="body" sz="quarter" idx="13"/>
          </p:nvPr>
        </p:nvSpPr>
        <p:spPr>
          <a:xfrm>
            <a:off x="517209" y="964219"/>
            <a:ext cx="8285604" cy="327025"/>
          </a:xfrm>
        </p:spPr>
        <p:txBody>
          <a:bodyPr/>
          <a:lstStyle>
            <a:lvl1pPr>
              <a:defRPr sz="2200" b="0" i="0" cap="none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8F964538-72CF-1B41-AF61-B9D16CFDE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676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One Column Co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ooter Placeholder">
            <a:extLst>
              <a:ext uri="{FF2B5EF4-FFF2-40B4-BE49-F238E27FC236}">
                <a16:creationId xmlns:a16="http://schemas.microsoft.com/office/drawing/2014/main" id="{0C5A946E-771D-ED45-B894-FB9F57A740B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49" name="Slide Number ">
            <a:extLst>
              <a:ext uri="{FF2B5EF4-FFF2-40B4-BE49-F238E27FC236}">
                <a16:creationId xmlns:a16="http://schemas.microsoft.com/office/drawing/2014/main" id="{FD4A7EBD-9B90-9D49-AA4E-105827C53D7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CAS Logo">
            <a:extLst>
              <a:ext uri="{FF2B5EF4-FFF2-40B4-BE49-F238E27FC236}">
                <a16:creationId xmlns:a16="http://schemas.microsoft.com/office/drawing/2014/main" id="{948601A2-CC84-52CD-1F0C-C4298AB62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6D9BAA5F-B323-7466-07BB-8E9161B3AA5A}"/>
              </a:ext>
            </a:extLst>
          </p:cNvPr>
          <p:cNvSpPr>
            <a:spLocks noGrp="1"/>
          </p:cNvSpPr>
          <p:nvPr>
            <p:ph type="body" sz="quarter" idx="122"/>
          </p:nvPr>
        </p:nvSpPr>
        <p:spPr>
          <a:xfrm>
            <a:off x="10223012" y="5819412"/>
            <a:ext cx="9144" cy="822960"/>
          </a:xfrm>
          <a:solidFill>
            <a:schemeClr val="tx1">
              <a:alpha val="20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5" name="Co-brand Logo">
            <a:extLst>
              <a:ext uri="{FF2B5EF4-FFF2-40B4-BE49-F238E27FC236}">
                <a16:creationId xmlns:a16="http://schemas.microsoft.com/office/drawing/2014/main" id="{5DA82252-EDA6-A2F0-CCB1-FED4A9EBD587}"/>
              </a:ext>
            </a:extLst>
          </p:cNvPr>
          <p:cNvSpPr>
            <a:spLocks noGrp="1"/>
          </p:cNvSpPr>
          <p:nvPr>
            <p:ph type="pic" sz="quarter" idx="124" hasCustomPrompt="1"/>
          </p:nvPr>
        </p:nvSpPr>
        <p:spPr>
          <a:xfrm>
            <a:off x="8629402" y="6167665"/>
            <a:ext cx="1444216" cy="457795"/>
          </a:xfrm>
        </p:spPr>
        <p:txBody>
          <a:bodyPr/>
          <a:lstStyle>
            <a:lvl1pPr algn="ctr">
              <a:defRPr sz="800"/>
            </a:lvl1pPr>
          </a:lstStyle>
          <a:p>
            <a:r>
              <a:rPr lang="en-US"/>
              <a:t>insert co-brand logo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CFBC6A8-BF94-CD44-BFE0-43E0AF0607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6887" y="1772233"/>
            <a:ext cx="8285605" cy="419543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ubtitle"/>
          <p:cNvSpPr>
            <a:spLocks noGrp="1"/>
          </p:cNvSpPr>
          <p:nvPr>
            <p:ph type="body" sz="quarter" idx="13"/>
          </p:nvPr>
        </p:nvSpPr>
        <p:spPr>
          <a:xfrm>
            <a:off x="517209" y="964219"/>
            <a:ext cx="8285604" cy="327025"/>
          </a:xfrm>
        </p:spPr>
        <p:txBody>
          <a:bodyPr/>
          <a:lstStyle>
            <a:lvl1pPr>
              <a:defRPr sz="2200" b="0" i="0" cap="none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8F964538-72CF-1B41-AF61-B9D16CFDE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326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One Column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ooter Placeholder">
            <a:extLst>
              <a:ext uri="{FF2B5EF4-FFF2-40B4-BE49-F238E27FC236}">
                <a16:creationId xmlns:a16="http://schemas.microsoft.com/office/drawing/2014/main" id="{0C5A946E-771D-ED45-B894-FB9F57A740B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49" name="Slide Number">
            <a:extLst>
              <a:ext uri="{FF2B5EF4-FFF2-40B4-BE49-F238E27FC236}">
                <a16:creationId xmlns:a16="http://schemas.microsoft.com/office/drawing/2014/main" id="{FD4A7EBD-9B90-9D49-AA4E-105827C53D7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CAS logo">
            <a:extLst>
              <a:ext uri="{FF2B5EF4-FFF2-40B4-BE49-F238E27FC236}">
                <a16:creationId xmlns:a16="http://schemas.microsoft.com/office/drawing/2014/main" id="{563C5FD3-1146-F5F4-B2F2-4D13FBAA85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55B2DF6-435C-5042-AEAF-03EE1A43D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8314" r="6459" b="250"/>
          <a:stretch/>
        </p:blipFill>
        <p:spPr>
          <a:xfrm>
            <a:off x="7226301" y="0"/>
            <a:ext cx="4965699" cy="3887783"/>
          </a:xfrm>
          <a:prstGeom prst="rect">
            <a:avLst/>
          </a:prstGeom>
        </p:spPr>
      </p:pic>
      <p:sp>
        <p:nvSpPr>
          <p:cNvPr id="9" name="Text Placeholder">
            <a:extLst>
              <a:ext uri="{FF2B5EF4-FFF2-40B4-BE49-F238E27FC236}">
                <a16:creationId xmlns:a16="http://schemas.microsoft.com/office/drawing/2014/main" id="{DCFBC6A8-BF94-CD44-BFE0-43E0AF0607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6888" y="1772233"/>
            <a:ext cx="6004276" cy="419543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23C44E1B-1B21-1643-93CD-73DCBC9CA1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209" y="964219"/>
            <a:ext cx="7676955" cy="327025"/>
          </a:xfrm>
        </p:spPr>
        <p:txBody>
          <a:bodyPr/>
          <a:lstStyle>
            <a:lvl1pPr>
              <a:defRPr sz="2200" b="0" i="0" cap="none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8F964538-72CF-1B41-AF61-B9D16CFDE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89" y="489252"/>
            <a:ext cx="7676956" cy="3283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1898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One Column Dark">
    <p:bg>
      <p:bgPr>
        <a:gradFill>
          <a:gsLst>
            <a:gs pos="100000">
              <a:schemeClr val="accent1">
                <a:lumMod val="50000"/>
              </a:schemeClr>
            </a:gs>
            <a:gs pos="38000">
              <a:schemeClr val="accent4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AS Logo">
            <a:extLst>
              <a:ext uri="{FF2B5EF4-FFF2-40B4-BE49-F238E27FC236}">
                <a16:creationId xmlns:a16="http://schemas.microsoft.com/office/drawing/2014/main" id="{C18BC948-21D2-CFEC-EC94-18A450C07B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6"/>
            <a:ext cx="1297037" cy="750486"/>
          </a:xfrm>
          <a:prstGeom prst="rect">
            <a:avLst/>
          </a:prstGeom>
        </p:spPr>
      </p:pic>
      <p:sp>
        <p:nvSpPr>
          <p:cNvPr id="49" name="Slide Number ">
            <a:extLst>
              <a:ext uri="{FF2B5EF4-FFF2-40B4-BE49-F238E27FC236}">
                <a16:creationId xmlns:a16="http://schemas.microsoft.com/office/drawing/2014/main" id="{FD4A7EBD-9B90-9D49-AA4E-105827C53D7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198"/>
                  </a:schemeClr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8" name="Footer Placeholder">
            <a:extLst>
              <a:ext uri="{FF2B5EF4-FFF2-40B4-BE49-F238E27FC236}">
                <a16:creationId xmlns:a16="http://schemas.microsoft.com/office/drawing/2014/main" id="{0C5A946E-771D-ED45-B894-FB9F57A740B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198"/>
                  </a:schemeClr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9" name="Text Placeholder">
            <a:extLst>
              <a:ext uri="{FF2B5EF4-FFF2-40B4-BE49-F238E27FC236}">
                <a16:creationId xmlns:a16="http://schemas.microsoft.com/office/drawing/2014/main" id="{DCFBC6A8-BF94-CD44-BFE0-43E0AF0607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6887" y="1772233"/>
            <a:ext cx="8285605" cy="4195430"/>
          </a:xfr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F93451AF-9B7A-2940-AA86-EEEC700A3B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209" y="964219"/>
            <a:ext cx="7676955" cy="327025"/>
          </a:xfrm>
        </p:spPr>
        <p:txBody>
          <a:bodyPr/>
          <a:lstStyle>
            <a:lvl1pPr>
              <a:defRPr sz="2200" b="0" i="0" cap="none" baseline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8F964538-72CF-1B41-AF61-B9D16CFDE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042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One Column Dark Pattern">
    <p:bg>
      <p:bgPr>
        <a:gradFill>
          <a:gsLst>
            <a:gs pos="100000">
              <a:schemeClr val="accent1">
                <a:lumMod val="50000"/>
              </a:schemeClr>
            </a:gs>
            <a:gs pos="38000">
              <a:schemeClr val="accent4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ooter Placeholder">
            <a:extLst>
              <a:ext uri="{FF2B5EF4-FFF2-40B4-BE49-F238E27FC236}">
                <a16:creationId xmlns:a16="http://schemas.microsoft.com/office/drawing/2014/main" id="{0C5A946E-771D-ED45-B894-FB9F57A740B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198"/>
                  </a:schemeClr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49" name="Slide Number">
            <a:extLst>
              <a:ext uri="{FF2B5EF4-FFF2-40B4-BE49-F238E27FC236}">
                <a16:creationId xmlns:a16="http://schemas.microsoft.com/office/drawing/2014/main" id="{FD4A7EBD-9B90-9D49-AA4E-105827C53D7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198"/>
                  </a:schemeClr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CAS Logo">
            <a:extLst>
              <a:ext uri="{FF2B5EF4-FFF2-40B4-BE49-F238E27FC236}">
                <a16:creationId xmlns:a16="http://schemas.microsoft.com/office/drawing/2014/main" id="{F2636602-6903-89D9-1395-45373965F3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6"/>
            <a:ext cx="1297037" cy="75048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55B2DF6-435C-5042-AEAF-03EE1A43D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8314" r="6459" b="250"/>
          <a:stretch/>
        </p:blipFill>
        <p:spPr>
          <a:xfrm>
            <a:off x="7226301" y="0"/>
            <a:ext cx="4965699" cy="3887783"/>
          </a:xfrm>
          <a:prstGeom prst="rect">
            <a:avLst/>
          </a:prstGeom>
        </p:spPr>
      </p:pic>
      <p:sp>
        <p:nvSpPr>
          <p:cNvPr id="9" name="Text ">
            <a:extLst>
              <a:ext uri="{FF2B5EF4-FFF2-40B4-BE49-F238E27FC236}">
                <a16:creationId xmlns:a16="http://schemas.microsoft.com/office/drawing/2014/main" id="{DCFBC6A8-BF94-CD44-BFE0-43E0AF0607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6888" y="1772233"/>
            <a:ext cx="6004276" cy="4195430"/>
          </a:xfr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BCB57A85-DEE1-054E-AA75-D4921CF641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209" y="964219"/>
            <a:ext cx="7676955" cy="327025"/>
          </a:xfrm>
        </p:spPr>
        <p:txBody>
          <a:bodyPr/>
          <a:lstStyle>
            <a:lvl1pPr>
              <a:defRPr sz="2200" b="0" i="0" cap="none" baseline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8F964538-72CF-1B41-AF61-B9D16CFDE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584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ooter Placeholder">
            <a:extLst>
              <a:ext uri="{FF2B5EF4-FFF2-40B4-BE49-F238E27FC236}">
                <a16:creationId xmlns:a16="http://schemas.microsoft.com/office/drawing/2014/main" id="{0C5A946E-771D-ED45-B894-FB9F57A740B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49" name="Slide Number">
            <a:extLst>
              <a:ext uri="{FF2B5EF4-FFF2-40B4-BE49-F238E27FC236}">
                <a16:creationId xmlns:a16="http://schemas.microsoft.com/office/drawing/2014/main" id="{FD4A7EBD-9B90-9D49-AA4E-105827C53D7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CAS Logo">
            <a:extLst>
              <a:ext uri="{FF2B5EF4-FFF2-40B4-BE49-F238E27FC236}">
                <a16:creationId xmlns:a16="http://schemas.microsoft.com/office/drawing/2014/main" id="{AC58DAE4-4024-B5A4-0DB7-2FBE81F287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AF766B3-593C-6E4B-B56A-E09198305BE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92887" y="1772233"/>
            <a:ext cx="5098713" cy="369941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Line">
            <a:extLst>
              <a:ext uri="{FF2B5EF4-FFF2-40B4-BE49-F238E27FC236}">
                <a16:creationId xmlns:a16="http://schemas.microsoft.com/office/drawing/2014/main" id="{A78AEFB6-479B-6943-86CA-F3A97E77C9A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089671" y="1799974"/>
            <a:ext cx="9144" cy="4197096"/>
          </a:xfrm>
          <a:custGeom>
            <a:avLst/>
            <a:gdLst>
              <a:gd name="connsiteX0" fmla="*/ 0 w 9144"/>
              <a:gd name="connsiteY0" fmla="*/ 0 h 356000"/>
              <a:gd name="connsiteX1" fmla="*/ 9144 w 9144"/>
              <a:gd name="connsiteY1" fmla="*/ 0 h 356000"/>
              <a:gd name="connsiteX2" fmla="*/ 9144 w 9144"/>
              <a:gd name="connsiteY2" fmla="*/ 356000 h 356000"/>
              <a:gd name="connsiteX3" fmla="*/ 0 w 9144"/>
              <a:gd name="connsiteY3" fmla="*/ 356000 h 3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" h="356000">
                <a:moveTo>
                  <a:pt x="0" y="0"/>
                </a:moveTo>
                <a:lnTo>
                  <a:pt x="9144" y="0"/>
                </a:lnTo>
                <a:lnTo>
                  <a:pt x="9144" y="356000"/>
                </a:lnTo>
                <a:lnTo>
                  <a:pt x="0" y="356000"/>
                </a:lnTo>
                <a:close/>
              </a:path>
            </a:pathLst>
          </a:custGeom>
          <a:solidFill>
            <a:schemeClr val="tx1">
              <a:alpha val="49907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">
            <a:extLst>
              <a:ext uri="{FF2B5EF4-FFF2-40B4-BE49-F238E27FC236}">
                <a16:creationId xmlns:a16="http://schemas.microsoft.com/office/drawing/2014/main" id="{DCFBC6A8-BF94-CD44-BFE0-43E0AF0607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6887" y="1772233"/>
            <a:ext cx="5098713" cy="419543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965F30CE-9537-C041-91F0-1C5F9F4620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209" y="964219"/>
            <a:ext cx="8285604" cy="327025"/>
          </a:xfrm>
        </p:spPr>
        <p:txBody>
          <a:bodyPr/>
          <a:lstStyle>
            <a:lvl1pPr>
              <a:defRPr sz="2200" b="0" i="0" cap="none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8F964538-72CF-1B41-AF61-B9D16CFDE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199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Two Column Dark">
    <p:bg>
      <p:bgPr>
        <a:gradFill>
          <a:gsLst>
            <a:gs pos="100000">
              <a:schemeClr val="accent1">
                <a:lumMod val="50000"/>
              </a:schemeClr>
            </a:gs>
            <a:gs pos="38000">
              <a:schemeClr val="accent4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AS Logo">
            <a:extLst>
              <a:ext uri="{FF2B5EF4-FFF2-40B4-BE49-F238E27FC236}">
                <a16:creationId xmlns:a16="http://schemas.microsoft.com/office/drawing/2014/main" id="{54491E82-85C0-5A2C-F35D-CF9DB031FE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6"/>
            <a:ext cx="1297037" cy="750486"/>
          </a:xfrm>
          <a:prstGeom prst="rect">
            <a:avLst/>
          </a:prstGeom>
        </p:spPr>
      </p:pic>
      <p:sp>
        <p:nvSpPr>
          <p:cNvPr id="49" name="Slide Number Placeholder">
            <a:extLst>
              <a:ext uri="{FF2B5EF4-FFF2-40B4-BE49-F238E27FC236}">
                <a16:creationId xmlns:a16="http://schemas.microsoft.com/office/drawing/2014/main" id="{FD4A7EBD-9B90-9D49-AA4E-105827C53D7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8" name="Footer Placeholder 47">
            <a:extLst>
              <a:ext uri="{FF2B5EF4-FFF2-40B4-BE49-F238E27FC236}">
                <a16:creationId xmlns:a16="http://schemas.microsoft.com/office/drawing/2014/main" id="{0C5A946E-771D-ED45-B894-FB9F57A740B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AF766B3-593C-6E4B-B56A-E09198305BE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92887" y="1772233"/>
            <a:ext cx="5098713" cy="3699419"/>
          </a:xfr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Line">
            <a:extLst>
              <a:ext uri="{FF2B5EF4-FFF2-40B4-BE49-F238E27FC236}">
                <a16:creationId xmlns:a16="http://schemas.microsoft.com/office/drawing/2014/main" id="{A78AEFB6-479B-6943-86CA-F3A97E77C9A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089671" y="1799974"/>
            <a:ext cx="9144" cy="4197096"/>
          </a:xfrm>
          <a:custGeom>
            <a:avLst/>
            <a:gdLst>
              <a:gd name="connsiteX0" fmla="*/ 0 w 9144"/>
              <a:gd name="connsiteY0" fmla="*/ 0 h 356000"/>
              <a:gd name="connsiteX1" fmla="*/ 9144 w 9144"/>
              <a:gd name="connsiteY1" fmla="*/ 0 h 356000"/>
              <a:gd name="connsiteX2" fmla="*/ 9144 w 9144"/>
              <a:gd name="connsiteY2" fmla="*/ 356000 h 356000"/>
              <a:gd name="connsiteX3" fmla="*/ 0 w 9144"/>
              <a:gd name="connsiteY3" fmla="*/ 356000 h 3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" h="356000">
                <a:moveTo>
                  <a:pt x="0" y="0"/>
                </a:moveTo>
                <a:lnTo>
                  <a:pt x="9144" y="0"/>
                </a:lnTo>
                <a:lnTo>
                  <a:pt x="9144" y="356000"/>
                </a:lnTo>
                <a:lnTo>
                  <a:pt x="0" y="356000"/>
                </a:lnTo>
                <a:close/>
              </a:path>
            </a:pathLst>
          </a:custGeom>
          <a:solidFill>
            <a:schemeClr val="bg1">
              <a:alpha val="49907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DCFBC6A8-BF94-CD44-BFE0-43E0AF0607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6887" y="1772233"/>
            <a:ext cx="5098713" cy="4195430"/>
          </a:xfr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EB7B74AE-311E-994F-B193-025D7E2F5B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209" y="964219"/>
            <a:ext cx="7676955" cy="327025"/>
          </a:xfrm>
        </p:spPr>
        <p:txBody>
          <a:bodyPr/>
          <a:lstStyle>
            <a:lvl1pPr>
              <a:defRPr sz="2200" b="0" i="0" cap="none" baseline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8F964538-72CF-1B41-AF61-B9D16CFDE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516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ooter Placeholder">
            <a:extLst>
              <a:ext uri="{FF2B5EF4-FFF2-40B4-BE49-F238E27FC236}">
                <a16:creationId xmlns:a16="http://schemas.microsoft.com/office/drawing/2014/main" id="{0C5A946E-771D-ED45-B894-FB9F57A740B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49" name="Slide Number Placeholder">
            <a:extLst>
              <a:ext uri="{FF2B5EF4-FFF2-40B4-BE49-F238E27FC236}">
                <a16:creationId xmlns:a16="http://schemas.microsoft.com/office/drawing/2014/main" id="{FD4A7EBD-9B90-9D49-AA4E-105827C53D7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CAS Logo">
            <a:extLst>
              <a:ext uri="{FF2B5EF4-FFF2-40B4-BE49-F238E27FC236}">
                <a16:creationId xmlns:a16="http://schemas.microsoft.com/office/drawing/2014/main" id="{6B43ADAB-6352-A205-006E-A7C5CF7C4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1F48F3C3-0934-0F4D-A4FA-6A8298FAB49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160204" y="1779853"/>
            <a:ext cx="3263382" cy="369179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Line 2">
            <a:extLst>
              <a:ext uri="{FF2B5EF4-FFF2-40B4-BE49-F238E27FC236}">
                <a16:creationId xmlns:a16="http://schemas.microsoft.com/office/drawing/2014/main" id="{80D806D5-7776-5C4F-B00C-A99D09DF075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68741" y="1807995"/>
            <a:ext cx="9144" cy="4197096"/>
          </a:xfrm>
          <a:custGeom>
            <a:avLst/>
            <a:gdLst>
              <a:gd name="connsiteX0" fmla="*/ 0 w 9144"/>
              <a:gd name="connsiteY0" fmla="*/ 0 h 356000"/>
              <a:gd name="connsiteX1" fmla="*/ 9144 w 9144"/>
              <a:gd name="connsiteY1" fmla="*/ 0 h 356000"/>
              <a:gd name="connsiteX2" fmla="*/ 9144 w 9144"/>
              <a:gd name="connsiteY2" fmla="*/ 356000 h 356000"/>
              <a:gd name="connsiteX3" fmla="*/ 0 w 9144"/>
              <a:gd name="connsiteY3" fmla="*/ 356000 h 3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" h="356000">
                <a:moveTo>
                  <a:pt x="0" y="0"/>
                </a:moveTo>
                <a:lnTo>
                  <a:pt x="9144" y="0"/>
                </a:lnTo>
                <a:lnTo>
                  <a:pt x="9144" y="356000"/>
                </a:lnTo>
                <a:lnTo>
                  <a:pt x="0" y="356000"/>
                </a:lnTo>
                <a:close/>
              </a:path>
            </a:pathLst>
          </a:custGeom>
          <a:solidFill>
            <a:schemeClr val="tx1">
              <a:alpha val="49907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c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AF766B3-593C-6E4B-B56A-E09198305BE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30953" y="1771832"/>
            <a:ext cx="3263382" cy="4232327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Line 1">
            <a:extLst>
              <a:ext uri="{FF2B5EF4-FFF2-40B4-BE49-F238E27FC236}">
                <a16:creationId xmlns:a16="http://schemas.microsoft.com/office/drawing/2014/main" id="{A78AEFB6-479B-6943-86CA-F3A97E77C9A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49116" y="1799974"/>
            <a:ext cx="9144" cy="4197096"/>
          </a:xfrm>
          <a:custGeom>
            <a:avLst/>
            <a:gdLst>
              <a:gd name="connsiteX0" fmla="*/ 0 w 9144"/>
              <a:gd name="connsiteY0" fmla="*/ 0 h 356000"/>
              <a:gd name="connsiteX1" fmla="*/ 9144 w 9144"/>
              <a:gd name="connsiteY1" fmla="*/ 0 h 356000"/>
              <a:gd name="connsiteX2" fmla="*/ 9144 w 9144"/>
              <a:gd name="connsiteY2" fmla="*/ 356000 h 356000"/>
              <a:gd name="connsiteX3" fmla="*/ 0 w 9144"/>
              <a:gd name="connsiteY3" fmla="*/ 356000 h 3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" h="356000">
                <a:moveTo>
                  <a:pt x="0" y="0"/>
                </a:moveTo>
                <a:lnTo>
                  <a:pt x="9144" y="0"/>
                </a:lnTo>
                <a:lnTo>
                  <a:pt x="9144" y="356000"/>
                </a:lnTo>
                <a:lnTo>
                  <a:pt x="0" y="356000"/>
                </a:lnTo>
                <a:close/>
              </a:path>
            </a:pathLst>
          </a:custGeom>
          <a:solidFill>
            <a:schemeClr val="tx1">
              <a:alpha val="49907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c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DCFBC6A8-BF94-CD44-BFE0-43E0AF0607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888" y="1771832"/>
            <a:ext cx="3266590" cy="4232327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Subtitle">
            <a:extLst>
              <a:ext uri="{FF2B5EF4-FFF2-40B4-BE49-F238E27FC236}">
                <a16:creationId xmlns:a16="http://schemas.microsoft.com/office/drawing/2014/main" id="{22443F08-4E61-F040-98DF-C241218781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209" y="964219"/>
            <a:ext cx="7676955" cy="327025"/>
          </a:xfrm>
        </p:spPr>
        <p:txBody>
          <a:bodyPr/>
          <a:lstStyle>
            <a:lvl1pPr>
              <a:defRPr sz="2200" b="0" i="0" cap="none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8F964538-72CF-1B41-AF61-B9D16CFDE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366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Three Column Dark">
    <p:bg>
      <p:bgPr>
        <a:gradFill>
          <a:gsLst>
            <a:gs pos="100000">
              <a:schemeClr val="accent1">
                <a:lumMod val="50000"/>
              </a:schemeClr>
            </a:gs>
            <a:gs pos="38000">
              <a:schemeClr val="accent4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ooter Placeholder">
            <a:extLst>
              <a:ext uri="{FF2B5EF4-FFF2-40B4-BE49-F238E27FC236}">
                <a16:creationId xmlns:a16="http://schemas.microsoft.com/office/drawing/2014/main" id="{0C5A946E-771D-ED45-B894-FB9F57A740B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vert="horz" lIns="0" tIns="0" rIns="0" bIns="0" rtlCol="0" anchor="ctr"/>
          <a:lstStyle>
            <a:lvl1pPr>
              <a:defRPr lang="en-US" smtClean="0">
                <a:solidFill>
                  <a:schemeClr val="bg1">
                    <a:alpha val="50198"/>
                  </a:schemeClr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49" name="Slide Number">
            <a:extLst>
              <a:ext uri="{FF2B5EF4-FFF2-40B4-BE49-F238E27FC236}">
                <a16:creationId xmlns:a16="http://schemas.microsoft.com/office/drawing/2014/main" id="{FD4A7EBD-9B90-9D49-AA4E-105827C53D7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vert="horz" lIns="0" tIns="0" rIns="0" bIns="0" rtlCol="0" anchor="ctr"/>
          <a:lstStyle>
            <a:lvl1pPr>
              <a:defRPr lang="en-US" smtClean="0">
                <a:solidFill>
                  <a:schemeClr val="bg1">
                    <a:alpha val="50198"/>
                  </a:schemeClr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CAS Logo">
            <a:extLst>
              <a:ext uri="{FF2B5EF4-FFF2-40B4-BE49-F238E27FC236}">
                <a16:creationId xmlns:a16="http://schemas.microsoft.com/office/drawing/2014/main" id="{7C482DD3-C5E5-C222-D8EF-7A9102ED57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6"/>
            <a:ext cx="1297037" cy="750486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1F48F3C3-0934-0F4D-A4FA-6A8298FAB49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160204" y="1779853"/>
            <a:ext cx="3263382" cy="3691799"/>
          </a:xfr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line 2">
            <a:extLst>
              <a:ext uri="{FF2B5EF4-FFF2-40B4-BE49-F238E27FC236}">
                <a16:creationId xmlns:a16="http://schemas.microsoft.com/office/drawing/2014/main" id="{80D806D5-7776-5C4F-B00C-A99D09DF075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68741" y="1807995"/>
            <a:ext cx="9144" cy="4197096"/>
          </a:xfrm>
          <a:custGeom>
            <a:avLst/>
            <a:gdLst>
              <a:gd name="connsiteX0" fmla="*/ 0 w 9144"/>
              <a:gd name="connsiteY0" fmla="*/ 0 h 356000"/>
              <a:gd name="connsiteX1" fmla="*/ 9144 w 9144"/>
              <a:gd name="connsiteY1" fmla="*/ 0 h 356000"/>
              <a:gd name="connsiteX2" fmla="*/ 9144 w 9144"/>
              <a:gd name="connsiteY2" fmla="*/ 356000 h 356000"/>
              <a:gd name="connsiteX3" fmla="*/ 0 w 9144"/>
              <a:gd name="connsiteY3" fmla="*/ 356000 h 3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" h="356000">
                <a:moveTo>
                  <a:pt x="0" y="0"/>
                </a:moveTo>
                <a:lnTo>
                  <a:pt x="9144" y="0"/>
                </a:lnTo>
                <a:lnTo>
                  <a:pt x="9144" y="356000"/>
                </a:lnTo>
                <a:lnTo>
                  <a:pt x="0" y="356000"/>
                </a:lnTo>
                <a:close/>
              </a:path>
            </a:pathLst>
          </a:custGeom>
          <a:solidFill>
            <a:schemeClr val="bg1">
              <a:alpha val="49907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c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AF766B3-593C-6E4B-B56A-E09198305BE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30953" y="1771832"/>
            <a:ext cx="3263382" cy="4232327"/>
          </a:xfr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line 1">
            <a:extLst>
              <a:ext uri="{FF2B5EF4-FFF2-40B4-BE49-F238E27FC236}">
                <a16:creationId xmlns:a16="http://schemas.microsoft.com/office/drawing/2014/main" id="{A78AEFB6-479B-6943-86CA-F3A97E77C9A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49116" y="1799974"/>
            <a:ext cx="9144" cy="4197096"/>
          </a:xfrm>
          <a:custGeom>
            <a:avLst/>
            <a:gdLst>
              <a:gd name="connsiteX0" fmla="*/ 0 w 9144"/>
              <a:gd name="connsiteY0" fmla="*/ 0 h 356000"/>
              <a:gd name="connsiteX1" fmla="*/ 9144 w 9144"/>
              <a:gd name="connsiteY1" fmla="*/ 0 h 356000"/>
              <a:gd name="connsiteX2" fmla="*/ 9144 w 9144"/>
              <a:gd name="connsiteY2" fmla="*/ 356000 h 356000"/>
              <a:gd name="connsiteX3" fmla="*/ 0 w 9144"/>
              <a:gd name="connsiteY3" fmla="*/ 356000 h 3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" h="356000">
                <a:moveTo>
                  <a:pt x="0" y="0"/>
                </a:moveTo>
                <a:lnTo>
                  <a:pt x="9144" y="0"/>
                </a:lnTo>
                <a:lnTo>
                  <a:pt x="9144" y="356000"/>
                </a:lnTo>
                <a:lnTo>
                  <a:pt x="0" y="356000"/>
                </a:lnTo>
                <a:close/>
              </a:path>
            </a:pathLst>
          </a:custGeom>
          <a:solidFill>
            <a:schemeClr val="bg1">
              <a:alpha val="49907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c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DCFBC6A8-BF94-CD44-BFE0-43E0AF0607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888" y="1771832"/>
            <a:ext cx="3266590" cy="4232327"/>
          </a:xfr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Subtitle">
            <a:extLst>
              <a:ext uri="{FF2B5EF4-FFF2-40B4-BE49-F238E27FC236}">
                <a16:creationId xmlns:a16="http://schemas.microsoft.com/office/drawing/2014/main" id="{FBCED76E-93EB-6149-A271-D89F1AFF04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209" y="964219"/>
            <a:ext cx="7676955" cy="327025"/>
          </a:xfrm>
        </p:spPr>
        <p:txBody>
          <a:bodyPr/>
          <a:lstStyle>
            <a:lvl1pPr>
              <a:defRPr sz="2200" b="0" i="0" cap="none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8F964538-72CF-1B41-AF61-B9D16CFDE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79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Third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0C41EE6-1FE2-5141-B6A0-A9E493C6094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89DCAAA9-BF00-6341-B2CF-0F53B07CA9C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CAS Logo">
            <a:extLst>
              <a:ext uri="{FF2B5EF4-FFF2-40B4-BE49-F238E27FC236}">
                <a16:creationId xmlns:a16="http://schemas.microsoft.com/office/drawing/2014/main" id="{A7A88CF7-CF6E-D927-0930-4624778741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33" name="Picture Placeholder">
            <a:extLst>
              <a:ext uri="{FF2B5EF4-FFF2-40B4-BE49-F238E27FC236}">
                <a16:creationId xmlns:a16="http://schemas.microsoft.com/office/drawing/2014/main" id="{8F988854-0257-524F-B971-B312CA0ACCF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623544" y="0"/>
            <a:ext cx="4568456" cy="5715382"/>
          </a:xfrm>
          <a:custGeom>
            <a:avLst/>
            <a:gdLst>
              <a:gd name="connsiteX0" fmla="*/ 1954339 w 4568456"/>
              <a:gd name="connsiteY0" fmla="*/ 0 h 5715382"/>
              <a:gd name="connsiteX1" fmla="*/ 4568456 w 4568456"/>
              <a:gd name="connsiteY1" fmla="*/ 0 h 5715382"/>
              <a:gd name="connsiteX2" fmla="*/ 4568456 w 4568456"/>
              <a:gd name="connsiteY2" fmla="*/ 4615439 h 5715382"/>
              <a:gd name="connsiteX3" fmla="*/ 2657626 w 4568456"/>
              <a:gd name="connsiteY3" fmla="*/ 5715382 h 5715382"/>
              <a:gd name="connsiteX4" fmla="*/ 0 w 4568456"/>
              <a:gd name="connsiteY4" fmla="*/ 4185399 h 5715382"/>
              <a:gd name="connsiteX5" fmla="*/ 0 w 4568456"/>
              <a:gd name="connsiteY5" fmla="*/ 1125422 h 5715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68456" h="5715382">
                <a:moveTo>
                  <a:pt x="1954339" y="0"/>
                </a:moveTo>
                <a:lnTo>
                  <a:pt x="4568456" y="0"/>
                </a:lnTo>
                <a:lnTo>
                  <a:pt x="4568456" y="4615439"/>
                </a:lnTo>
                <a:lnTo>
                  <a:pt x="2657626" y="5715382"/>
                </a:lnTo>
                <a:lnTo>
                  <a:pt x="0" y="4185399"/>
                </a:lnTo>
                <a:lnTo>
                  <a:pt x="0" y="112542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3017520" anchor="ctr" anchorCtr="1">
            <a:noAutofit/>
          </a:bodyPr>
          <a:lstStyle/>
          <a:p>
            <a:r>
              <a:rPr lang="en-US"/>
              <a:t>drag and drop image here</a:t>
            </a:r>
          </a:p>
        </p:txBody>
      </p:sp>
      <p:sp>
        <p:nvSpPr>
          <p:cNvPr id="9" name="Text Placeholder">
            <a:extLst>
              <a:ext uri="{FF2B5EF4-FFF2-40B4-BE49-F238E27FC236}">
                <a16:creationId xmlns:a16="http://schemas.microsoft.com/office/drawing/2014/main" id="{DCFBC6A8-BF94-CD44-BFE0-43E0AF0607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6888" y="1772233"/>
            <a:ext cx="6090180" cy="419543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A6CBCC49-2FBE-9C4F-9994-F33F722473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210" y="964219"/>
            <a:ext cx="6371272" cy="327025"/>
          </a:xfrm>
        </p:spPr>
        <p:txBody>
          <a:bodyPr/>
          <a:lstStyle>
            <a:lvl1pPr>
              <a:defRPr sz="2200" b="0" i="0" cap="none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AF94E7A-E524-5D40-9F3F-45925674C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89" y="489252"/>
            <a:ext cx="6391592" cy="3283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092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Title Photo 2 Eyebrow">
    <p:bg>
      <p:bgPr>
        <a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676BC937-0BAB-DD43-A6A5-699AA809991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lIns="182880" tIns="182880" bIns="0" anchor="t" anchorCtr="0"/>
          <a:lstStyle>
            <a:lvl1pPr algn="l">
              <a:defRPr sz="1400"/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11" name="CAS Logo">
            <a:extLst>
              <a:ext uri="{FF2B5EF4-FFF2-40B4-BE49-F238E27FC236}">
                <a16:creationId xmlns:a16="http://schemas.microsoft.com/office/drawing/2014/main" id="{52830779-3211-C01E-4451-3503DA6858A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0" y="0"/>
            <a:ext cx="12192000" cy="6857999"/>
          </a:xfrm>
          <a:custGeom>
            <a:avLst/>
            <a:gdLst>
              <a:gd name="connsiteX0" fmla="*/ 12192000 w 12192000"/>
              <a:gd name="connsiteY0" fmla="*/ 4077080 h 6857999"/>
              <a:gd name="connsiteX1" fmla="*/ 12192000 w 12192000"/>
              <a:gd name="connsiteY1" fmla="*/ 6857999 h 6857999"/>
              <a:gd name="connsiteX2" fmla="*/ 9166860 w 12192000"/>
              <a:gd name="connsiteY2" fmla="*/ 6857999 h 6857999"/>
              <a:gd name="connsiteX3" fmla="*/ 9166860 w 12192000"/>
              <a:gd name="connsiteY3" fmla="*/ 5823584 h 6857999"/>
              <a:gd name="connsiteX4" fmla="*/ 10326878 w 12192000"/>
              <a:gd name="connsiteY4" fmla="*/ 0 h 6857999"/>
              <a:gd name="connsiteX5" fmla="*/ 10505820 w 12192000"/>
              <a:gd name="connsiteY5" fmla="*/ 0 h 6857999"/>
              <a:gd name="connsiteX6" fmla="*/ 8591296 w 12192000"/>
              <a:gd name="connsiteY6" fmla="*/ 1105408 h 6857999"/>
              <a:gd name="connsiteX7" fmla="*/ 8591296 w 12192000"/>
              <a:gd name="connsiteY7" fmla="*/ 1955798 h 6857999"/>
              <a:gd name="connsiteX8" fmla="*/ 8844916 w 12192000"/>
              <a:gd name="connsiteY8" fmla="*/ 2102230 h 6857999"/>
              <a:gd name="connsiteX9" fmla="*/ 8844916 w 12192000"/>
              <a:gd name="connsiteY9" fmla="*/ 3496307 h 6857999"/>
              <a:gd name="connsiteX10" fmla="*/ 10535158 w 12192000"/>
              <a:gd name="connsiteY10" fmla="*/ 4472178 h 6857999"/>
              <a:gd name="connsiteX11" fmla="*/ 12192000 w 12192000"/>
              <a:gd name="connsiteY11" fmla="*/ 3515487 h 6857999"/>
              <a:gd name="connsiteX12" fmla="*/ 12192000 w 12192000"/>
              <a:gd name="connsiteY12" fmla="*/ 3618865 h 6857999"/>
              <a:gd name="connsiteX13" fmla="*/ 10535158 w 12192000"/>
              <a:gd name="connsiteY13" fmla="*/ 4575429 h 6857999"/>
              <a:gd name="connsiteX14" fmla="*/ 8844916 w 12192000"/>
              <a:gd name="connsiteY14" fmla="*/ 3599501 h 6857999"/>
              <a:gd name="connsiteX15" fmla="*/ 8844916 w 12192000"/>
              <a:gd name="connsiteY15" fmla="*/ 3599560 h 6857999"/>
              <a:gd name="connsiteX16" fmla="*/ 8844916 w 12192000"/>
              <a:gd name="connsiteY16" fmla="*/ 5564123 h 6857999"/>
              <a:gd name="connsiteX17" fmla="*/ 6603746 w 12192000"/>
              <a:gd name="connsiteY17" fmla="*/ 6857999 h 6857999"/>
              <a:gd name="connsiteX18" fmla="*/ 0 w 12192000"/>
              <a:gd name="connsiteY18" fmla="*/ 6857999 h 6857999"/>
              <a:gd name="connsiteX19" fmla="*/ 0 w 12192000"/>
              <a:gd name="connsiteY19" fmla="*/ 3746880 h 6857999"/>
              <a:gd name="connsiteX20" fmla="*/ 5846826 w 12192000"/>
              <a:gd name="connsiteY20" fmla="*/ 371220 h 6857999"/>
              <a:gd name="connsiteX21" fmla="*/ 8501888 w 12192000"/>
              <a:gd name="connsiteY21" fmla="*/ 1904176 h 6857999"/>
              <a:gd name="connsiteX22" fmla="*/ 8501888 w 12192000"/>
              <a:gd name="connsiteY22" fmla="*/ 1904110 h 6857999"/>
              <a:gd name="connsiteX23" fmla="*/ 8501888 w 12192000"/>
              <a:gd name="connsiteY23" fmla="*/ 105371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92000" h="6857999">
                <a:moveTo>
                  <a:pt x="12192000" y="4077080"/>
                </a:moveTo>
                <a:lnTo>
                  <a:pt x="12192000" y="6857999"/>
                </a:lnTo>
                <a:lnTo>
                  <a:pt x="9166860" y="6857999"/>
                </a:lnTo>
                <a:lnTo>
                  <a:pt x="9166860" y="5823584"/>
                </a:lnTo>
                <a:close/>
                <a:moveTo>
                  <a:pt x="10326878" y="0"/>
                </a:moveTo>
                <a:lnTo>
                  <a:pt x="10505820" y="0"/>
                </a:lnTo>
                <a:lnTo>
                  <a:pt x="8591296" y="1105408"/>
                </a:lnTo>
                <a:lnTo>
                  <a:pt x="8591296" y="1955798"/>
                </a:lnTo>
                <a:lnTo>
                  <a:pt x="8844916" y="2102230"/>
                </a:lnTo>
                <a:lnTo>
                  <a:pt x="8844916" y="3496307"/>
                </a:lnTo>
                <a:lnTo>
                  <a:pt x="10535158" y="4472178"/>
                </a:lnTo>
                <a:lnTo>
                  <a:pt x="12192000" y="3515487"/>
                </a:lnTo>
                <a:lnTo>
                  <a:pt x="12192000" y="3618865"/>
                </a:lnTo>
                <a:lnTo>
                  <a:pt x="10535158" y="4575429"/>
                </a:lnTo>
                <a:lnTo>
                  <a:pt x="8844916" y="3599501"/>
                </a:lnTo>
                <a:lnTo>
                  <a:pt x="8844916" y="3599560"/>
                </a:lnTo>
                <a:lnTo>
                  <a:pt x="8844916" y="5564123"/>
                </a:lnTo>
                <a:lnTo>
                  <a:pt x="6603746" y="6857999"/>
                </a:lnTo>
                <a:lnTo>
                  <a:pt x="0" y="6857999"/>
                </a:lnTo>
                <a:lnTo>
                  <a:pt x="0" y="3746880"/>
                </a:lnTo>
                <a:lnTo>
                  <a:pt x="5846826" y="371220"/>
                </a:lnTo>
                <a:lnTo>
                  <a:pt x="8501888" y="1904176"/>
                </a:lnTo>
                <a:lnTo>
                  <a:pt x="8501888" y="1904110"/>
                </a:lnTo>
                <a:lnTo>
                  <a:pt x="8501888" y="105371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5629AD-D099-8B4D-AFE8-283B20583480}"/>
              </a:ext>
            </a:extLst>
          </p:cNvPr>
          <p:cNvSpPr txBox="1"/>
          <p:nvPr userDrawn="1"/>
        </p:nvSpPr>
        <p:spPr>
          <a:xfrm>
            <a:off x="14245389" y="837397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900"/>
              </a:spcBef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Footer ">
            <a:extLst>
              <a:ext uri="{FF2B5EF4-FFF2-40B4-BE49-F238E27FC236}">
                <a16:creationId xmlns:a16="http://schemas.microsoft.com/office/drawing/2014/main" id="{8E67E650-74DB-FD49-ADBE-13652835C259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496888" y="6313794"/>
            <a:ext cx="3739862" cy="208926"/>
          </a:xfrm>
        </p:spPr>
        <p:txBody>
          <a:bodyPr/>
          <a:lstStyle>
            <a:lvl1pPr>
              <a:defRPr>
                <a:solidFill>
                  <a:schemeClr val="bg1">
                    <a:alpha val="50166"/>
                  </a:schemeClr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1D6537FB-FBCE-A383-7FD6-C235516C59E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7521" y="5670514"/>
            <a:ext cx="7194762" cy="34947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presenter name and 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6D8805B-80C1-8B92-A378-CEEA5E7CEBA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7806" y="4231774"/>
            <a:ext cx="7194763" cy="1438739"/>
          </a:xfrm>
        </p:spPr>
        <p:txBody>
          <a:bodyPr anchor="t" anchorCtr="0"/>
          <a:lstStyle>
            <a:lvl1pPr algn="l">
              <a:defRPr sz="400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9" name="Eyebrow">
            <a:extLst>
              <a:ext uri="{FF2B5EF4-FFF2-40B4-BE49-F238E27FC236}">
                <a16:creationId xmlns:a16="http://schemas.microsoft.com/office/drawing/2014/main" id="{6638FCDA-2D66-F636-9DFB-8286785BCA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919" y="3777976"/>
            <a:ext cx="7183649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37930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Third Page Image Dark">
    <p:bg>
      <p:bgPr>
        <a:gradFill>
          <a:gsLst>
            <a:gs pos="100000">
              <a:schemeClr val="accent1">
                <a:lumMod val="50000"/>
              </a:schemeClr>
            </a:gs>
            <a:gs pos="38000">
              <a:schemeClr val="accent4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0C41EE6-1FE2-5141-B6A0-A9E493C6094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</a:t>
            </a:r>
            <a:r>
              <a:rPr lang="en-US">
                <a:solidFill>
                  <a:schemeClr val="bg1">
                    <a:alpha val="50198"/>
                  </a:schemeClr>
                </a:solidFill>
              </a:rPr>
              <a:t>2022 American Chemical Society. All rights reserved.</a:t>
            </a:r>
            <a:endParaRPr lang="en-US" sz="1100" b="0" i="0" kern="1200">
              <a:solidFill>
                <a:schemeClr val="bg1">
                  <a:alpha val="50198"/>
                </a:scheme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89DCAAA9-BF00-6341-B2CF-0F53B07CA9C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 lang="en-US" sz="1100" b="0" i="0" kern="1200" smtClean="0">
                <a:solidFill>
                  <a:schemeClr val="bg1">
                    <a:alpha val="50198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CAS Logo">
            <a:extLst>
              <a:ext uri="{FF2B5EF4-FFF2-40B4-BE49-F238E27FC236}">
                <a16:creationId xmlns:a16="http://schemas.microsoft.com/office/drawing/2014/main" id="{113C0ED1-26B8-FD01-7909-7B7E402786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6"/>
            <a:ext cx="1297037" cy="750486"/>
          </a:xfrm>
          <a:prstGeom prst="rect">
            <a:avLst/>
          </a:prstGeom>
        </p:spPr>
      </p:pic>
      <p:sp>
        <p:nvSpPr>
          <p:cNvPr id="33" name="Picture Placeholder">
            <a:extLst>
              <a:ext uri="{FF2B5EF4-FFF2-40B4-BE49-F238E27FC236}">
                <a16:creationId xmlns:a16="http://schemas.microsoft.com/office/drawing/2014/main" id="{8F988854-0257-524F-B971-B312CA0ACCF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623544" y="0"/>
            <a:ext cx="4568456" cy="5715382"/>
          </a:xfrm>
          <a:custGeom>
            <a:avLst/>
            <a:gdLst>
              <a:gd name="connsiteX0" fmla="*/ 1954339 w 4568456"/>
              <a:gd name="connsiteY0" fmla="*/ 0 h 5715382"/>
              <a:gd name="connsiteX1" fmla="*/ 4568456 w 4568456"/>
              <a:gd name="connsiteY1" fmla="*/ 0 h 5715382"/>
              <a:gd name="connsiteX2" fmla="*/ 4568456 w 4568456"/>
              <a:gd name="connsiteY2" fmla="*/ 4615439 h 5715382"/>
              <a:gd name="connsiteX3" fmla="*/ 2657626 w 4568456"/>
              <a:gd name="connsiteY3" fmla="*/ 5715382 h 5715382"/>
              <a:gd name="connsiteX4" fmla="*/ 0 w 4568456"/>
              <a:gd name="connsiteY4" fmla="*/ 4185399 h 5715382"/>
              <a:gd name="connsiteX5" fmla="*/ 0 w 4568456"/>
              <a:gd name="connsiteY5" fmla="*/ 1125422 h 5715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68456" h="5715382">
                <a:moveTo>
                  <a:pt x="1954339" y="0"/>
                </a:moveTo>
                <a:lnTo>
                  <a:pt x="4568456" y="0"/>
                </a:lnTo>
                <a:lnTo>
                  <a:pt x="4568456" y="4615439"/>
                </a:lnTo>
                <a:lnTo>
                  <a:pt x="2657626" y="5715382"/>
                </a:lnTo>
                <a:lnTo>
                  <a:pt x="0" y="4185399"/>
                </a:lnTo>
                <a:lnTo>
                  <a:pt x="0" y="112542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3017520" anchor="ctr" anchorCtr="1">
            <a:noAutofit/>
          </a:bodyPr>
          <a:lstStyle/>
          <a:p>
            <a:r>
              <a:rPr lang="en-US"/>
              <a:t>drag and drop image here</a:t>
            </a:r>
          </a:p>
        </p:txBody>
      </p:sp>
      <p:sp>
        <p:nvSpPr>
          <p:cNvPr id="9" name="Text Placeholder">
            <a:extLst>
              <a:ext uri="{FF2B5EF4-FFF2-40B4-BE49-F238E27FC236}">
                <a16:creationId xmlns:a16="http://schemas.microsoft.com/office/drawing/2014/main" id="{DCFBC6A8-BF94-CD44-BFE0-43E0AF0607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6888" y="1772233"/>
            <a:ext cx="6090180" cy="4195430"/>
          </a:xfr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A6CBCC49-2FBE-9C4F-9994-F33F722473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210" y="964219"/>
            <a:ext cx="6371272" cy="327025"/>
          </a:xfrm>
        </p:spPr>
        <p:txBody>
          <a:bodyPr/>
          <a:lstStyle>
            <a:lvl1pPr>
              <a:defRPr sz="2200" b="0" i="0" cap="none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AF94E7A-E524-5D40-9F3F-45925674C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89" y="489252"/>
            <a:ext cx="6391592" cy="3283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761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Half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0C41EE6-1FE2-5141-B6A0-A9E493C6094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6" name="Slide Number ">
            <a:extLst>
              <a:ext uri="{FF2B5EF4-FFF2-40B4-BE49-F238E27FC236}">
                <a16:creationId xmlns:a16="http://schemas.microsoft.com/office/drawing/2014/main" id="{89DCAAA9-BF00-6341-B2CF-0F53B07CA9C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CAS Logo">
            <a:extLst>
              <a:ext uri="{FF2B5EF4-FFF2-40B4-BE49-F238E27FC236}">
                <a16:creationId xmlns:a16="http://schemas.microsoft.com/office/drawing/2014/main" id="{B25DB0BA-48B9-B595-47C5-CA4FB8F921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2AB022D2-C3A3-9240-8905-6CAC8E794878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096000" y="-606"/>
            <a:ext cx="6096000" cy="6035395"/>
          </a:xfrm>
          <a:custGeom>
            <a:avLst/>
            <a:gdLst>
              <a:gd name="connsiteX0" fmla="*/ 0 w 6096000"/>
              <a:gd name="connsiteY0" fmla="*/ 0 h 6035395"/>
              <a:gd name="connsiteX1" fmla="*/ 6096000 w 6096000"/>
              <a:gd name="connsiteY1" fmla="*/ 0 h 6035395"/>
              <a:gd name="connsiteX2" fmla="*/ 6096000 w 6096000"/>
              <a:gd name="connsiteY2" fmla="*/ 4567667 h 6035395"/>
              <a:gd name="connsiteX3" fmla="*/ 3546250 w 6096000"/>
              <a:gd name="connsiteY3" fmla="*/ 6035395 h 6035395"/>
              <a:gd name="connsiteX4" fmla="*/ 0 w 6096000"/>
              <a:gd name="connsiteY4" fmla="*/ 3993835 h 6035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035395">
                <a:moveTo>
                  <a:pt x="0" y="0"/>
                </a:moveTo>
                <a:lnTo>
                  <a:pt x="6096000" y="0"/>
                </a:lnTo>
                <a:lnTo>
                  <a:pt x="6096000" y="4567667"/>
                </a:lnTo>
                <a:lnTo>
                  <a:pt x="3546250" y="6035395"/>
                </a:lnTo>
                <a:lnTo>
                  <a:pt x="0" y="399383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0" tIns="0" rIns="0" bIns="3017520" rtlCol="0" anchor="ctr" anchorCtr="1">
            <a:noAutofit/>
          </a:bodyPr>
          <a:lstStyle>
            <a:lvl1pPr>
              <a:defRPr lang="en-US"/>
            </a:lvl1pPr>
          </a:lstStyle>
          <a:p>
            <a:pPr lvl="0"/>
            <a:r>
              <a:rPr lang="en-US"/>
              <a:t>drag and drop image here</a:t>
            </a:r>
          </a:p>
        </p:txBody>
      </p:sp>
      <p:sp>
        <p:nvSpPr>
          <p:cNvPr id="9" name="Text Placeholder">
            <a:extLst>
              <a:ext uri="{FF2B5EF4-FFF2-40B4-BE49-F238E27FC236}">
                <a16:creationId xmlns:a16="http://schemas.microsoft.com/office/drawing/2014/main" id="{DCFBC6A8-BF94-CD44-BFE0-43E0AF0607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6887" y="1772233"/>
            <a:ext cx="4954789" cy="419543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E60C4850-3BDF-B547-AD4A-60A469C64C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210" y="964219"/>
            <a:ext cx="4954788" cy="327025"/>
          </a:xfrm>
        </p:spPr>
        <p:txBody>
          <a:bodyPr/>
          <a:lstStyle>
            <a:lvl1pPr>
              <a:defRPr sz="2200" b="0" i="0" cap="none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AF94E7A-E524-5D40-9F3F-45925674C4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89" y="489252"/>
            <a:ext cx="4954788" cy="328304"/>
          </a:xfrm>
        </p:spPr>
        <p:txBody>
          <a:bodyPr/>
          <a:lstStyle/>
          <a:p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00075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Half Page Image Dark">
    <p:bg>
      <p:bgPr>
        <a:gradFill>
          <a:gsLst>
            <a:gs pos="100000">
              <a:schemeClr val="accent1">
                <a:lumMod val="50000"/>
              </a:schemeClr>
            </a:gs>
            <a:gs pos="38000">
              <a:schemeClr val="accent4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">
            <a:extLst>
              <a:ext uri="{FF2B5EF4-FFF2-40B4-BE49-F238E27FC236}">
                <a16:creationId xmlns:a16="http://schemas.microsoft.com/office/drawing/2014/main" id="{70C41EE6-1FE2-5141-B6A0-A9E493C6094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89DCAAA9-BF00-6341-B2CF-0F53B07CA9C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CAS logo">
            <a:extLst>
              <a:ext uri="{FF2B5EF4-FFF2-40B4-BE49-F238E27FC236}">
                <a16:creationId xmlns:a16="http://schemas.microsoft.com/office/drawing/2014/main" id="{F1C20402-62BF-A7EA-2238-EDAF95C0CF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6"/>
            <a:ext cx="1297037" cy="750486"/>
          </a:xfrm>
          <a:prstGeom prst="rect">
            <a:avLst/>
          </a:prstGeom>
        </p:spPr>
      </p:pic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2AB022D2-C3A3-9240-8905-6CAC8E794878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096000" y="-606"/>
            <a:ext cx="6096000" cy="6035395"/>
          </a:xfrm>
          <a:custGeom>
            <a:avLst/>
            <a:gdLst>
              <a:gd name="connsiteX0" fmla="*/ 0 w 6096000"/>
              <a:gd name="connsiteY0" fmla="*/ 0 h 6035395"/>
              <a:gd name="connsiteX1" fmla="*/ 6096000 w 6096000"/>
              <a:gd name="connsiteY1" fmla="*/ 0 h 6035395"/>
              <a:gd name="connsiteX2" fmla="*/ 6096000 w 6096000"/>
              <a:gd name="connsiteY2" fmla="*/ 4567667 h 6035395"/>
              <a:gd name="connsiteX3" fmla="*/ 3546250 w 6096000"/>
              <a:gd name="connsiteY3" fmla="*/ 6035395 h 6035395"/>
              <a:gd name="connsiteX4" fmla="*/ 0 w 6096000"/>
              <a:gd name="connsiteY4" fmla="*/ 3993835 h 6035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035395">
                <a:moveTo>
                  <a:pt x="0" y="0"/>
                </a:moveTo>
                <a:lnTo>
                  <a:pt x="6096000" y="0"/>
                </a:lnTo>
                <a:lnTo>
                  <a:pt x="6096000" y="4567667"/>
                </a:lnTo>
                <a:lnTo>
                  <a:pt x="3546250" y="6035395"/>
                </a:lnTo>
                <a:lnTo>
                  <a:pt x="0" y="399383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0" tIns="0" rIns="0" bIns="3017520" rtlCol="0" anchor="ctr" anchorCtr="1">
            <a:noAutofit/>
          </a:bodyPr>
          <a:lstStyle>
            <a:lvl1pPr>
              <a:defRPr lang="en-US"/>
            </a:lvl1pPr>
          </a:lstStyle>
          <a:p>
            <a:pPr lvl="0"/>
            <a:r>
              <a:rPr lang="en-US"/>
              <a:t>drag and drop image here</a:t>
            </a:r>
          </a:p>
        </p:txBody>
      </p:sp>
      <p:sp>
        <p:nvSpPr>
          <p:cNvPr id="9" name="Text Placeholder">
            <a:extLst>
              <a:ext uri="{FF2B5EF4-FFF2-40B4-BE49-F238E27FC236}">
                <a16:creationId xmlns:a16="http://schemas.microsoft.com/office/drawing/2014/main" id="{DCFBC6A8-BF94-CD44-BFE0-43E0AF0607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6887" y="1772233"/>
            <a:ext cx="4954789" cy="4195430"/>
          </a:xfr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E60C4850-3BDF-B547-AD4A-60A469C64C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210" y="964219"/>
            <a:ext cx="4954788" cy="327025"/>
          </a:xfrm>
        </p:spPr>
        <p:txBody>
          <a:bodyPr/>
          <a:lstStyle>
            <a:lvl1pPr>
              <a:defRPr sz="2200" b="0" i="0" cap="none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AF94E7A-E524-5D40-9F3F-45925674C4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89" y="489252"/>
            <a:ext cx="4954788" cy="3283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57093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Chart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">
            <a:extLst>
              <a:ext uri="{FF2B5EF4-FFF2-40B4-BE49-F238E27FC236}">
                <a16:creationId xmlns:a16="http://schemas.microsoft.com/office/drawing/2014/main" id="{A2622A76-F858-FE4D-B433-639EC6D92B6B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636E709E-26A4-2240-8238-64AFA1F68EB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CAS Logo">
            <a:extLst>
              <a:ext uri="{FF2B5EF4-FFF2-40B4-BE49-F238E27FC236}">
                <a16:creationId xmlns:a16="http://schemas.microsoft.com/office/drawing/2014/main" id="{6124312B-A067-EEBF-E465-CC018FB186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49" name="Chart Placeholder">
            <a:extLst>
              <a:ext uri="{FF2B5EF4-FFF2-40B4-BE49-F238E27FC236}">
                <a16:creationId xmlns:a16="http://schemas.microsoft.com/office/drawing/2014/main" id="{ED15F0D9-3844-6B4F-8CE5-BA03BF46AA9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976938" y="489253"/>
            <a:ext cx="5717207" cy="5011896"/>
          </a:xfrm>
        </p:spPr>
        <p:txBody>
          <a:bodyPr bIns="822960" anchor="ctr" anchorCtr="1"/>
          <a:lstStyle/>
          <a:p>
            <a:endParaRPr lang="en-US"/>
          </a:p>
        </p:txBody>
      </p:sp>
      <p:sp>
        <p:nvSpPr>
          <p:cNvPr id="13" name="Text ">
            <a:extLst>
              <a:ext uri="{FF2B5EF4-FFF2-40B4-BE49-F238E27FC236}">
                <a16:creationId xmlns:a16="http://schemas.microsoft.com/office/drawing/2014/main" id="{8FE018A5-96A4-9C44-A9AF-B49484AA90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6888" y="1772233"/>
            <a:ext cx="5034645" cy="419543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ubtitle">
            <a:extLst>
              <a:ext uri="{FF2B5EF4-FFF2-40B4-BE49-F238E27FC236}">
                <a16:creationId xmlns:a16="http://schemas.microsoft.com/office/drawing/2014/main" id="{911D042B-F8CF-1A41-9339-05B46F3DA6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210" y="964219"/>
            <a:ext cx="5034646" cy="327025"/>
          </a:xfrm>
        </p:spPr>
        <p:txBody>
          <a:bodyPr/>
          <a:lstStyle>
            <a:lvl1pPr>
              <a:defRPr sz="2200" b="0" i="0" cap="none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D70BBA80-DD7F-5C44-BE45-13D0179D1B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88" y="489252"/>
            <a:ext cx="5034645" cy="328304"/>
          </a:xfrm>
        </p:spPr>
        <p:txBody>
          <a:bodyPr/>
          <a:lstStyle/>
          <a:p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92041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Sideb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">
            <a:extLst>
              <a:ext uri="{FF2B5EF4-FFF2-40B4-BE49-F238E27FC236}">
                <a16:creationId xmlns:a16="http://schemas.microsoft.com/office/drawing/2014/main" id="{70C41EE6-1FE2-5141-B6A0-A9E493C6094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6" name="Slide Number ">
            <a:extLst>
              <a:ext uri="{FF2B5EF4-FFF2-40B4-BE49-F238E27FC236}">
                <a16:creationId xmlns:a16="http://schemas.microsoft.com/office/drawing/2014/main" id="{89DCAAA9-BF00-6341-B2CF-0F53B07CA9C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4" name="Sidebar graphic">
            <a:extLst>
              <a:ext uri="{FF2B5EF4-FFF2-40B4-BE49-F238E27FC236}">
                <a16:creationId xmlns:a16="http://schemas.microsoft.com/office/drawing/2014/main" id="{ABB6517D-D5A4-1C79-2231-0843CB0077CF}"/>
              </a:ext>
            </a:extLst>
          </p:cNvPr>
          <p:cNvGrpSpPr/>
          <p:nvPr userDrawn="1"/>
        </p:nvGrpSpPr>
        <p:grpSpPr>
          <a:xfrm>
            <a:off x="5432379" y="0"/>
            <a:ext cx="6759622" cy="6858001"/>
            <a:chOff x="5432379" y="0"/>
            <a:chExt cx="6759622" cy="6858001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B23A7C08-0D02-DEB1-49AD-38AE6B1A4AD8}"/>
                </a:ext>
              </a:extLst>
            </p:cNvPr>
            <p:cNvSpPr/>
            <p:nvPr userDrawn="1"/>
          </p:nvSpPr>
          <p:spPr>
            <a:xfrm>
              <a:off x="7623541" y="0"/>
              <a:ext cx="4568460" cy="6858000"/>
            </a:xfrm>
            <a:custGeom>
              <a:avLst/>
              <a:gdLst>
                <a:gd name="connsiteX0" fmla="*/ 1518276 w 4568460"/>
                <a:gd name="connsiteY0" fmla="*/ 0 h 6858000"/>
                <a:gd name="connsiteX1" fmla="*/ 4568460 w 4568460"/>
                <a:gd name="connsiteY1" fmla="*/ 0 h 6858000"/>
                <a:gd name="connsiteX2" fmla="*/ 4568460 w 4568460"/>
                <a:gd name="connsiteY2" fmla="*/ 6858000 h 6858000"/>
                <a:gd name="connsiteX3" fmla="*/ 1518273 w 4568460"/>
                <a:gd name="connsiteY3" fmla="*/ 6858000 h 6858000"/>
                <a:gd name="connsiteX4" fmla="*/ 0 w 4568460"/>
                <a:gd name="connsiteY4" fmla="*/ 5980500 h 6858000"/>
                <a:gd name="connsiteX5" fmla="*/ 0 w 4568460"/>
                <a:gd name="connsiteY5" fmla="*/ 87750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68460" h="6858000">
                  <a:moveTo>
                    <a:pt x="1518276" y="0"/>
                  </a:moveTo>
                  <a:lnTo>
                    <a:pt x="4568460" y="0"/>
                  </a:lnTo>
                  <a:lnTo>
                    <a:pt x="4568460" y="6858000"/>
                  </a:lnTo>
                  <a:lnTo>
                    <a:pt x="1518273" y="6858000"/>
                  </a:lnTo>
                  <a:lnTo>
                    <a:pt x="0" y="5980500"/>
                  </a:lnTo>
                  <a:lnTo>
                    <a:pt x="0" y="87750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F532BF1-8A2E-12A2-CC21-95A0B011506B}"/>
                </a:ext>
              </a:extLst>
            </p:cNvPr>
            <p:cNvGrpSpPr/>
            <p:nvPr userDrawn="1"/>
          </p:nvGrpSpPr>
          <p:grpSpPr>
            <a:xfrm>
              <a:off x="5432379" y="243856"/>
              <a:ext cx="6759621" cy="6614145"/>
              <a:chOff x="3057890" y="243856"/>
              <a:chExt cx="6759621" cy="6614145"/>
            </a:xfrm>
          </p:grpSpPr>
          <p:sp>
            <p:nvSpPr>
              <p:cNvPr id="19" name="Text Placeholder 8">
                <a:extLst>
                  <a:ext uri="{FF2B5EF4-FFF2-40B4-BE49-F238E27FC236}">
                    <a16:creationId xmlns:a16="http://schemas.microsoft.com/office/drawing/2014/main" id="{9F7D1800-F5C6-344E-BDB8-7624A276BCE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57890" y="5580658"/>
                <a:ext cx="4224310" cy="1277343"/>
              </a:xfrm>
              <a:custGeom>
                <a:avLst/>
                <a:gdLst>
                  <a:gd name="connsiteX0" fmla="*/ 2192735 w 4224310"/>
                  <a:gd name="connsiteY0" fmla="*/ 0 h 1277343"/>
                  <a:gd name="connsiteX1" fmla="*/ 4224310 w 4224310"/>
                  <a:gd name="connsiteY1" fmla="*/ 1173010 h 1277343"/>
                  <a:gd name="connsiteX2" fmla="*/ 4224310 w 4224310"/>
                  <a:gd name="connsiteY2" fmla="*/ 1277343 h 1277343"/>
                  <a:gd name="connsiteX3" fmla="*/ 4134977 w 4224310"/>
                  <a:gd name="connsiteY3" fmla="*/ 1277343 h 1277343"/>
                  <a:gd name="connsiteX4" fmla="*/ 4134977 w 4224310"/>
                  <a:gd name="connsiteY4" fmla="*/ 1224529 h 1277343"/>
                  <a:gd name="connsiteX5" fmla="*/ 2192735 w 4224310"/>
                  <a:gd name="connsiteY5" fmla="*/ 103165 h 1277343"/>
                  <a:gd name="connsiteX6" fmla="*/ 159153 w 4224310"/>
                  <a:gd name="connsiteY6" fmla="*/ 1277343 h 1277343"/>
                  <a:gd name="connsiteX7" fmla="*/ 0 w 4224310"/>
                  <a:gd name="connsiteY7" fmla="*/ 1277343 h 1277343"/>
                  <a:gd name="connsiteX8" fmla="*/ 0 w 4224310"/>
                  <a:gd name="connsiteY8" fmla="*/ 1265959 h 1277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24310" h="1277343">
                    <a:moveTo>
                      <a:pt x="2192735" y="0"/>
                    </a:moveTo>
                    <a:lnTo>
                      <a:pt x="4224310" y="1173010"/>
                    </a:lnTo>
                    <a:lnTo>
                      <a:pt x="4224310" y="1277343"/>
                    </a:lnTo>
                    <a:lnTo>
                      <a:pt x="4134977" y="1277343"/>
                    </a:lnTo>
                    <a:lnTo>
                      <a:pt x="4134977" y="1224529"/>
                    </a:lnTo>
                    <a:lnTo>
                      <a:pt x="2192735" y="103165"/>
                    </a:lnTo>
                    <a:lnTo>
                      <a:pt x="159153" y="1277343"/>
                    </a:lnTo>
                    <a:lnTo>
                      <a:pt x="0" y="1277343"/>
                    </a:lnTo>
                    <a:lnTo>
                      <a:pt x="0" y="1265959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20" name="Text Placeholder 9">
                <a:extLst>
                  <a:ext uri="{FF2B5EF4-FFF2-40B4-BE49-F238E27FC236}">
                    <a16:creationId xmlns:a16="http://schemas.microsoft.com/office/drawing/2014/main" id="{4A4A4689-CBAD-A3CE-7BCB-B843826C35A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49051" y="5683823"/>
                <a:ext cx="1943816" cy="1174177"/>
              </a:xfrm>
              <a:custGeom>
                <a:avLst/>
                <a:gdLst>
                  <a:gd name="connsiteX0" fmla="*/ 1574 w 1943816"/>
                  <a:gd name="connsiteY0" fmla="*/ 0 h 1174177"/>
                  <a:gd name="connsiteX1" fmla="*/ 1943816 w 1943816"/>
                  <a:gd name="connsiteY1" fmla="*/ 1121364 h 1174177"/>
                  <a:gd name="connsiteX2" fmla="*/ 1943816 w 1943816"/>
                  <a:gd name="connsiteY2" fmla="*/ 1174177 h 1174177"/>
                  <a:gd name="connsiteX3" fmla="*/ 1518273 w 1943816"/>
                  <a:gd name="connsiteY3" fmla="*/ 1174177 h 1174177"/>
                  <a:gd name="connsiteX4" fmla="*/ 0 w 1943816"/>
                  <a:gd name="connsiteY4" fmla="*/ 296677 h 1174177"/>
                  <a:gd name="connsiteX5" fmla="*/ 0 w 1943816"/>
                  <a:gd name="connsiteY5" fmla="*/ 909 h 1174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43816" h="1174177">
                    <a:moveTo>
                      <a:pt x="1574" y="0"/>
                    </a:moveTo>
                    <a:lnTo>
                      <a:pt x="1943816" y="1121364"/>
                    </a:lnTo>
                    <a:lnTo>
                      <a:pt x="1943816" y="1174177"/>
                    </a:lnTo>
                    <a:lnTo>
                      <a:pt x="1518273" y="1174177"/>
                    </a:lnTo>
                    <a:lnTo>
                      <a:pt x="0" y="296677"/>
                    </a:lnTo>
                    <a:lnTo>
                      <a:pt x="0" y="909"/>
                    </a:lnTo>
                    <a:close/>
                  </a:path>
                </a:pathLst>
              </a:custGeom>
              <a:solidFill>
                <a:schemeClr val="accent3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21" name="Text Placeholder 14">
                <a:extLst>
                  <a:ext uri="{FF2B5EF4-FFF2-40B4-BE49-F238E27FC236}">
                    <a16:creationId xmlns:a16="http://schemas.microsoft.com/office/drawing/2014/main" id="{E2554C46-77D3-848B-E28C-E83A706D088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73894" y="338664"/>
                <a:ext cx="886857" cy="930278"/>
              </a:xfrm>
              <a:custGeom>
                <a:avLst/>
                <a:gdLst>
                  <a:gd name="connsiteX0" fmla="*/ 607469 w 886857"/>
                  <a:gd name="connsiteY0" fmla="*/ 0 h 930278"/>
                  <a:gd name="connsiteX1" fmla="*/ 886857 w 886857"/>
                  <a:gd name="connsiteY1" fmla="*/ 161467 h 930278"/>
                  <a:gd name="connsiteX2" fmla="*/ 886857 w 886857"/>
                  <a:gd name="connsiteY2" fmla="*/ 674001 h 930278"/>
                  <a:gd name="connsiteX3" fmla="*/ 443418 w 886857"/>
                  <a:gd name="connsiteY3" fmla="*/ 930278 h 930278"/>
                  <a:gd name="connsiteX4" fmla="*/ 0 w 886857"/>
                  <a:gd name="connsiteY4" fmla="*/ 674001 h 930278"/>
                  <a:gd name="connsiteX5" fmla="*/ 0 w 886857"/>
                  <a:gd name="connsiteY5" fmla="*/ 351093 h 930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6857" h="930278">
                    <a:moveTo>
                      <a:pt x="607469" y="0"/>
                    </a:moveTo>
                    <a:lnTo>
                      <a:pt x="886857" y="161467"/>
                    </a:lnTo>
                    <a:lnTo>
                      <a:pt x="886857" y="674001"/>
                    </a:lnTo>
                    <a:lnTo>
                      <a:pt x="443418" y="930278"/>
                    </a:lnTo>
                    <a:lnTo>
                      <a:pt x="0" y="674001"/>
                    </a:lnTo>
                    <a:lnTo>
                      <a:pt x="0" y="351093"/>
                    </a:lnTo>
                    <a:close/>
                  </a:path>
                </a:pathLst>
              </a:custGeom>
              <a:solidFill>
                <a:schemeClr val="accent3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22" name="Text Placeholder 15">
                <a:extLst>
                  <a:ext uri="{FF2B5EF4-FFF2-40B4-BE49-F238E27FC236}">
                    <a16:creationId xmlns:a16="http://schemas.microsoft.com/office/drawing/2014/main" id="{AEA14D64-C116-E2EE-F0F8-7F1576D9281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73894" y="243856"/>
                <a:ext cx="607469" cy="445903"/>
              </a:xfrm>
              <a:custGeom>
                <a:avLst/>
                <a:gdLst>
                  <a:gd name="connsiteX0" fmla="*/ 443418 w 607469"/>
                  <a:gd name="connsiteY0" fmla="*/ 0 h 445903"/>
                  <a:gd name="connsiteX1" fmla="*/ 607469 w 607469"/>
                  <a:gd name="connsiteY1" fmla="*/ 94810 h 445903"/>
                  <a:gd name="connsiteX2" fmla="*/ 0 w 607469"/>
                  <a:gd name="connsiteY2" fmla="*/ 445903 h 445903"/>
                  <a:gd name="connsiteX3" fmla="*/ 0 w 607469"/>
                  <a:gd name="connsiteY3" fmla="*/ 256277 h 445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7469" h="445903">
                    <a:moveTo>
                      <a:pt x="443418" y="0"/>
                    </a:moveTo>
                    <a:lnTo>
                      <a:pt x="607469" y="94810"/>
                    </a:lnTo>
                    <a:lnTo>
                      <a:pt x="0" y="445903"/>
                    </a:lnTo>
                    <a:lnTo>
                      <a:pt x="0" y="256277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2"/>
                  </a:gs>
                  <a:gs pos="0">
                    <a:schemeClr val="accent1"/>
                  </a:gs>
                </a:gsLst>
                <a:lin ang="19800000" scaled="0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bg1">
                        <a:alpha val="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23" name="Text Placeholder 16">
                <a:extLst>
                  <a:ext uri="{FF2B5EF4-FFF2-40B4-BE49-F238E27FC236}">
                    <a16:creationId xmlns:a16="http://schemas.microsoft.com/office/drawing/2014/main" id="{155AFB96-491C-8C78-D7B6-D58C702D3308}"/>
                  </a:ext>
                </a:extLst>
              </p:cNvPr>
              <p:cNvSpPr txBox="1">
                <a:spLocks/>
              </p:cNvSpPr>
              <p:nvPr/>
            </p:nvSpPr>
            <p:spPr>
              <a:xfrm rot="7200000">
                <a:off x="4795754" y="1241324"/>
                <a:ext cx="532458" cy="558527"/>
              </a:xfrm>
              <a:custGeom>
                <a:avLst/>
                <a:gdLst>
                  <a:gd name="connsiteX0" fmla="*/ 607469 w 886857"/>
                  <a:gd name="connsiteY0" fmla="*/ 0 h 930278"/>
                  <a:gd name="connsiteX1" fmla="*/ 886857 w 886857"/>
                  <a:gd name="connsiteY1" fmla="*/ 161467 h 930278"/>
                  <a:gd name="connsiteX2" fmla="*/ 886857 w 886857"/>
                  <a:gd name="connsiteY2" fmla="*/ 674001 h 930278"/>
                  <a:gd name="connsiteX3" fmla="*/ 443418 w 886857"/>
                  <a:gd name="connsiteY3" fmla="*/ 930278 h 930278"/>
                  <a:gd name="connsiteX4" fmla="*/ 0 w 886857"/>
                  <a:gd name="connsiteY4" fmla="*/ 674001 h 930278"/>
                  <a:gd name="connsiteX5" fmla="*/ 0 w 886857"/>
                  <a:gd name="connsiteY5" fmla="*/ 351093 h 930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6857" h="930278">
                    <a:moveTo>
                      <a:pt x="607469" y="0"/>
                    </a:moveTo>
                    <a:lnTo>
                      <a:pt x="886857" y="161467"/>
                    </a:lnTo>
                    <a:lnTo>
                      <a:pt x="886857" y="674001"/>
                    </a:lnTo>
                    <a:lnTo>
                      <a:pt x="443418" y="930278"/>
                    </a:lnTo>
                    <a:lnTo>
                      <a:pt x="0" y="674001"/>
                    </a:lnTo>
                    <a:lnTo>
                      <a:pt x="0" y="351093"/>
                    </a:lnTo>
                    <a:close/>
                  </a:path>
                </a:pathLst>
              </a:custGeom>
              <a:gradFill>
                <a:gsLst>
                  <a:gs pos="2000">
                    <a:schemeClr val="accent1"/>
                  </a:gs>
                  <a:gs pos="100000">
                    <a:schemeClr val="accent4"/>
                  </a:gs>
                </a:gsLst>
                <a:lin ang="900000" scaled="0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bg1">
                        <a:alpha val="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25" name="Text Placeholder 17">
                <a:extLst>
                  <a:ext uri="{FF2B5EF4-FFF2-40B4-BE49-F238E27FC236}">
                    <a16:creationId xmlns:a16="http://schemas.microsoft.com/office/drawing/2014/main" id="{B342DE9B-3E87-764F-074D-9F9DEC4C42F9}"/>
                  </a:ext>
                </a:extLst>
              </p:cNvPr>
              <p:cNvSpPr txBox="1">
                <a:spLocks/>
              </p:cNvSpPr>
              <p:nvPr/>
            </p:nvSpPr>
            <p:spPr>
              <a:xfrm rot="7200000">
                <a:off x="5090586" y="1415988"/>
                <a:ext cx="364718" cy="267715"/>
              </a:xfrm>
              <a:custGeom>
                <a:avLst/>
                <a:gdLst>
                  <a:gd name="connsiteX0" fmla="*/ 443418 w 607469"/>
                  <a:gd name="connsiteY0" fmla="*/ 0 h 445903"/>
                  <a:gd name="connsiteX1" fmla="*/ 607469 w 607469"/>
                  <a:gd name="connsiteY1" fmla="*/ 94810 h 445903"/>
                  <a:gd name="connsiteX2" fmla="*/ 0 w 607469"/>
                  <a:gd name="connsiteY2" fmla="*/ 445903 h 445903"/>
                  <a:gd name="connsiteX3" fmla="*/ 0 w 607469"/>
                  <a:gd name="connsiteY3" fmla="*/ 256277 h 445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7469" h="445903">
                    <a:moveTo>
                      <a:pt x="443418" y="0"/>
                    </a:moveTo>
                    <a:lnTo>
                      <a:pt x="607469" y="94810"/>
                    </a:lnTo>
                    <a:lnTo>
                      <a:pt x="0" y="445903"/>
                    </a:lnTo>
                    <a:lnTo>
                      <a:pt x="0" y="256277"/>
                    </a:lnTo>
                    <a:close/>
                  </a:path>
                </a:pathLst>
              </a:custGeom>
              <a:solidFill>
                <a:schemeClr val="accent3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26" name="Text Placeholder 31">
                <a:extLst>
                  <a:ext uri="{FF2B5EF4-FFF2-40B4-BE49-F238E27FC236}">
                    <a16:creationId xmlns:a16="http://schemas.microsoft.com/office/drawing/2014/main" id="{800C1FB5-9C21-E1B3-A314-6B67582993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67846" y="4838700"/>
                <a:ext cx="2149665" cy="2019300"/>
              </a:xfrm>
              <a:custGeom>
                <a:avLst/>
                <a:gdLst>
                  <a:gd name="connsiteX0" fmla="*/ 3027896 w 3027896"/>
                  <a:gd name="connsiteY0" fmla="*/ 0 h 2844270"/>
                  <a:gd name="connsiteX1" fmla="*/ 3027896 w 3027896"/>
                  <a:gd name="connsiteY1" fmla="*/ 2844270 h 2844270"/>
                  <a:gd name="connsiteX2" fmla="*/ 0 w 3027896"/>
                  <a:gd name="connsiteY2" fmla="*/ 2844270 h 2844270"/>
                  <a:gd name="connsiteX3" fmla="*/ 0 w 3027896"/>
                  <a:gd name="connsiteY3" fmla="*/ 1750001 h 2844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27896" h="2844270">
                    <a:moveTo>
                      <a:pt x="3027896" y="0"/>
                    </a:moveTo>
                    <a:lnTo>
                      <a:pt x="3027896" y="2844270"/>
                    </a:lnTo>
                    <a:lnTo>
                      <a:pt x="0" y="2844270"/>
                    </a:lnTo>
                    <a:lnTo>
                      <a:pt x="0" y="1750001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bg1"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</p:grpSp>
      </p:grpSp>
      <p:pic>
        <p:nvPicPr>
          <p:cNvPr id="29" name="CAS logo">
            <a:extLst>
              <a:ext uri="{FF2B5EF4-FFF2-40B4-BE49-F238E27FC236}">
                <a16:creationId xmlns:a16="http://schemas.microsoft.com/office/drawing/2014/main" id="{872E51BB-E038-AC9B-F244-D5079DFA73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24" name="Sidebar text">
            <a:extLst>
              <a:ext uri="{FF2B5EF4-FFF2-40B4-BE49-F238E27FC236}">
                <a16:creationId xmlns:a16="http://schemas.microsoft.com/office/drawing/2014/main" id="{35099D05-23B0-E548-B288-F027B9B1057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174184" y="1772233"/>
            <a:ext cx="3517407" cy="3808425"/>
          </a:xfrm>
        </p:spPr>
        <p:txBody>
          <a:bodyPr/>
          <a:lstStyle>
            <a:lvl1pPr>
              <a:buClr>
                <a:schemeClr val="bg1"/>
              </a:buClr>
              <a:defRPr sz="2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DCFBC6A8-BF94-CD44-BFE0-43E0AF0607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6887" y="1772233"/>
            <a:ext cx="5843755" cy="419543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2AAE7251-257E-0D41-A7A0-36A52A29A4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209" y="964219"/>
            <a:ext cx="5823433" cy="327025"/>
          </a:xfrm>
        </p:spPr>
        <p:txBody>
          <a:bodyPr/>
          <a:lstStyle>
            <a:lvl1pPr>
              <a:defRPr sz="2200" b="0" i="0" cap="none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AF94E7A-E524-5D40-9F3F-45925674C4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89" y="489252"/>
            <a:ext cx="6615112" cy="328304"/>
          </a:xfrm>
        </p:spPr>
        <p:txBody>
          <a:bodyPr/>
          <a:lstStyle/>
          <a:p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03534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Sideb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">
            <a:extLst>
              <a:ext uri="{FF2B5EF4-FFF2-40B4-BE49-F238E27FC236}">
                <a16:creationId xmlns:a16="http://schemas.microsoft.com/office/drawing/2014/main" id="{70C41EE6-1FE2-5141-B6A0-A9E493C6094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89DCAAA9-BF00-6341-B2CF-0F53B07CA9C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7" name="Sidebar graphic">
            <a:extLst>
              <a:ext uri="{FF2B5EF4-FFF2-40B4-BE49-F238E27FC236}">
                <a16:creationId xmlns:a16="http://schemas.microsoft.com/office/drawing/2014/main" id="{1DFE61FE-74F6-D97D-91D2-548C01272B76}"/>
              </a:ext>
            </a:extLst>
          </p:cNvPr>
          <p:cNvGrpSpPr/>
          <p:nvPr userDrawn="1"/>
        </p:nvGrpSpPr>
        <p:grpSpPr>
          <a:xfrm>
            <a:off x="5432379" y="0"/>
            <a:ext cx="6759622" cy="6858001"/>
            <a:chOff x="5432379" y="0"/>
            <a:chExt cx="6759622" cy="6858001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9B1C890-7D6D-1977-5072-BDF114D39E6F}"/>
                </a:ext>
              </a:extLst>
            </p:cNvPr>
            <p:cNvSpPr/>
            <p:nvPr userDrawn="1"/>
          </p:nvSpPr>
          <p:spPr>
            <a:xfrm>
              <a:off x="7623541" y="0"/>
              <a:ext cx="4568460" cy="6858000"/>
            </a:xfrm>
            <a:custGeom>
              <a:avLst/>
              <a:gdLst>
                <a:gd name="connsiteX0" fmla="*/ 1518276 w 4568460"/>
                <a:gd name="connsiteY0" fmla="*/ 0 h 6858000"/>
                <a:gd name="connsiteX1" fmla="*/ 4568460 w 4568460"/>
                <a:gd name="connsiteY1" fmla="*/ 0 h 6858000"/>
                <a:gd name="connsiteX2" fmla="*/ 4568460 w 4568460"/>
                <a:gd name="connsiteY2" fmla="*/ 6858000 h 6858000"/>
                <a:gd name="connsiteX3" fmla="*/ 1518273 w 4568460"/>
                <a:gd name="connsiteY3" fmla="*/ 6858000 h 6858000"/>
                <a:gd name="connsiteX4" fmla="*/ 0 w 4568460"/>
                <a:gd name="connsiteY4" fmla="*/ 5980500 h 6858000"/>
                <a:gd name="connsiteX5" fmla="*/ 0 w 4568460"/>
                <a:gd name="connsiteY5" fmla="*/ 87750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68460" h="6858000">
                  <a:moveTo>
                    <a:pt x="1518276" y="0"/>
                  </a:moveTo>
                  <a:lnTo>
                    <a:pt x="4568460" y="0"/>
                  </a:lnTo>
                  <a:lnTo>
                    <a:pt x="4568460" y="6858000"/>
                  </a:lnTo>
                  <a:lnTo>
                    <a:pt x="1518273" y="6858000"/>
                  </a:lnTo>
                  <a:lnTo>
                    <a:pt x="0" y="5980500"/>
                  </a:lnTo>
                  <a:lnTo>
                    <a:pt x="0" y="87750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6C15322-B066-0BB1-0C50-F603D34AB107}"/>
                </a:ext>
              </a:extLst>
            </p:cNvPr>
            <p:cNvGrpSpPr/>
            <p:nvPr userDrawn="1"/>
          </p:nvGrpSpPr>
          <p:grpSpPr>
            <a:xfrm>
              <a:off x="5432379" y="243856"/>
              <a:ext cx="6759621" cy="6614145"/>
              <a:chOff x="3057890" y="243856"/>
              <a:chExt cx="6759621" cy="6614145"/>
            </a:xfrm>
          </p:grpSpPr>
          <p:sp>
            <p:nvSpPr>
              <p:cNvPr id="23" name="Text Placeholder 8">
                <a:extLst>
                  <a:ext uri="{FF2B5EF4-FFF2-40B4-BE49-F238E27FC236}">
                    <a16:creationId xmlns:a16="http://schemas.microsoft.com/office/drawing/2014/main" id="{0B1E63E4-282B-773E-A90F-5D8F603A143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57890" y="5580658"/>
                <a:ext cx="4224310" cy="1277343"/>
              </a:xfrm>
              <a:custGeom>
                <a:avLst/>
                <a:gdLst>
                  <a:gd name="connsiteX0" fmla="*/ 2192735 w 4224310"/>
                  <a:gd name="connsiteY0" fmla="*/ 0 h 1277343"/>
                  <a:gd name="connsiteX1" fmla="*/ 4224310 w 4224310"/>
                  <a:gd name="connsiteY1" fmla="*/ 1173010 h 1277343"/>
                  <a:gd name="connsiteX2" fmla="*/ 4224310 w 4224310"/>
                  <a:gd name="connsiteY2" fmla="*/ 1277343 h 1277343"/>
                  <a:gd name="connsiteX3" fmla="*/ 4134977 w 4224310"/>
                  <a:gd name="connsiteY3" fmla="*/ 1277343 h 1277343"/>
                  <a:gd name="connsiteX4" fmla="*/ 4134977 w 4224310"/>
                  <a:gd name="connsiteY4" fmla="*/ 1224529 h 1277343"/>
                  <a:gd name="connsiteX5" fmla="*/ 2192735 w 4224310"/>
                  <a:gd name="connsiteY5" fmla="*/ 103165 h 1277343"/>
                  <a:gd name="connsiteX6" fmla="*/ 159153 w 4224310"/>
                  <a:gd name="connsiteY6" fmla="*/ 1277343 h 1277343"/>
                  <a:gd name="connsiteX7" fmla="*/ 0 w 4224310"/>
                  <a:gd name="connsiteY7" fmla="*/ 1277343 h 1277343"/>
                  <a:gd name="connsiteX8" fmla="*/ 0 w 4224310"/>
                  <a:gd name="connsiteY8" fmla="*/ 1265959 h 1277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24310" h="1277343">
                    <a:moveTo>
                      <a:pt x="2192735" y="0"/>
                    </a:moveTo>
                    <a:lnTo>
                      <a:pt x="4224310" y="1173010"/>
                    </a:lnTo>
                    <a:lnTo>
                      <a:pt x="4224310" y="1277343"/>
                    </a:lnTo>
                    <a:lnTo>
                      <a:pt x="4134977" y="1277343"/>
                    </a:lnTo>
                    <a:lnTo>
                      <a:pt x="4134977" y="1224529"/>
                    </a:lnTo>
                    <a:lnTo>
                      <a:pt x="2192735" y="103165"/>
                    </a:lnTo>
                    <a:lnTo>
                      <a:pt x="159153" y="1277343"/>
                    </a:lnTo>
                    <a:lnTo>
                      <a:pt x="0" y="1277343"/>
                    </a:lnTo>
                    <a:lnTo>
                      <a:pt x="0" y="1265959"/>
                    </a:lnTo>
                    <a:close/>
                  </a:path>
                </a:pathLst>
              </a:custGeom>
              <a:solidFill>
                <a:schemeClr val="accent1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lvl="0" indent="0" algn="ctr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sz="100" b="0" i="0"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233363" indent="-223838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b="0" i="0"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406400" indent="-173038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517525" indent="-111125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515938" indent="-114300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9pPr>
              </a:lstStyle>
              <a:p>
                <a:pPr lvl="0"/>
                <a:r>
                  <a:rPr lang="en-US"/>
                  <a:t> </a:t>
                </a:r>
              </a:p>
            </p:txBody>
          </p:sp>
          <p:sp>
            <p:nvSpPr>
              <p:cNvPr id="25" name="Text Placeholder 9">
                <a:extLst>
                  <a:ext uri="{FF2B5EF4-FFF2-40B4-BE49-F238E27FC236}">
                    <a16:creationId xmlns:a16="http://schemas.microsoft.com/office/drawing/2014/main" id="{340C2439-2F0E-1B27-8BA6-4869D2302F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49051" y="5683823"/>
                <a:ext cx="1943816" cy="1174177"/>
              </a:xfrm>
              <a:custGeom>
                <a:avLst/>
                <a:gdLst>
                  <a:gd name="connsiteX0" fmla="*/ 1574 w 1943816"/>
                  <a:gd name="connsiteY0" fmla="*/ 0 h 1174177"/>
                  <a:gd name="connsiteX1" fmla="*/ 1943816 w 1943816"/>
                  <a:gd name="connsiteY1" fmla="*/ 1121364 h 1174177"/>
                  <a:gd name="connsiteX2" fmla="*/ 1943816 w 1943816"/>
                  <a:gd name="connsiteY2" fmla="*/ 1174177 h 1174177"/>
                  <a:gd name="connsiteX3" fmla="*/ 1518273 w 1943816"/>
                  <a:gd name="connsiteY3" fmla="*/ 1174177 h 1174177"/>
                  <a:gd name="connsiteX4" fmla="*/ 0 w 1943816"/>
                  <a:gd name="connsiteY4" fmla="*/ 296677 h 1174177"/>
                  <a:gd name="connsiteX5" fmla="*/ 0 w 1943816"/>
                  <a:gd name="connsiteY5" fmla="*/ 909 h 1174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43816" h="1174177">
                    <a:moveTo>
                      <a:pt x="1574" y="0"/>
                    </a:moveTo>
                    <a:lnTo>
                      <a:pt x="1943816" y="1121364"/>
                    </a:lnTo>
                    <a:lnTo>
                      <a:pt x="1943816" y="1174177"/>
                    </a:lnTo>
                    <a:lnTo>
                      <a:pt x="1518273" y="1174177"/>
                    </a:lnTo>
                    <a:lnTo>
                      <a:pt x="0" y="296677"/>
                    </a:lnTo>
                    <a:lnTo>
                      <a:pt x="0" y="909"/>
                    </a:lnTo>
                    <a:close/>
                  </a:path>
                </a:pathLst>
              </a:custGeom>
              <a:solidFill>
                <a:schemeClr val="accent3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26" name="Text Placeholder 14">
                <a:extLst>
                  <a:ext uri="{FF2B5EF4-FFF2-40B4-BE49-F238E27FC236}">
                    <a16:creationId xmlns:a16="http://schemas.microsoft.com/office/drawing/2014/main" id="{C3152C50-E3D2-92DD-4F1C-9F822E457BA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73894" y="338664"/>
                <a:ext cx="886857" cy="930278"/>
              </a:xfrm>
              <a:custGeom>
                <a:avLst/>
                <a:gdLst>
                  <a:gd name="connsiteX0" fmla="*/ 607469 w 886857"/>
                  <a:gd name="connsiteY0" fmla="*/ 0 h 930278"/>
                  <a:gd name="connsiteX1" fmla="*/ 886857 w 886857"/>
                  <a:gd name="connsiteY1" fmla="*/ 161467 h 930278"/>
                  <a:gd name="connsiteX2" fmla="*/ 886857 w 886857"/>
                  <a:gd name="connsiteY2" fmla="*/ 674001 h 930278"/>
                  <a:gd name="connsiteX3" fmla="*/ 443418 w 886857"/>
                  <a:gd name="connsiteY3" fmla="*/ 930278 h 930278"/>
                  <a:gd name="connsiteX4" fmla="*/ 0 w 886857"/>
                  <a:gd name="connsiteY4" fmla="*/ 674001 h 930278"/>
                  <a:gd name="connsiteX5" fmla="*/ 0 w 886857"/>
                  <a:gd name="connsiteY5" fmla="*/ 351093 h 930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6857" h="930278">
                    <a:moveTo>
                      <a:pt x="607469" y="0"/>
                    </a:moveTo>
                    <a:lnTo>
                      <a:pt x="886857" y="161467"/>
                    </a:lnTo>
                    <a:lnTo>
                      <a:pt x="886857" y="674001"/>
                    </a:lnTo>
                    <a:lnTo>
                      <a:pt x="443418" y="930278"/>
                    </a:lnTo>
                    <a:lnTo>
                      <a:pt x="0" y="674001"/>
                    </a:lnTo>
                    <a:lnTo>
                      <a:pt x="0" y="351093"/>
                    </a:lnTo>
                    <a:close/>
                  </a:path>
                </a:pathLst>
              </a:custGeom>
              <a:solidFill>
                <a:schemeClr val="accent3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27" name="Text Placeholder 15">
                <a:extLst>
                  <a:ext uri="{FF2B5EF4-FFF2-40B4-BE49-F238E27FC236}">
                    <a16:creationId xmlns:a16="http://schemas.microsoft.com/office/drawing/2014/main" id="{0FA6FD08-D683-B399-5E80-94B850303A8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73894" y="243856"/>
                <a:ext cx="607469" cy="445903"/>
              </a:xfrm>
              <a:custGeom>
                <a:avLst/>
                <a:gdLst>
                  <a:gd name="connsiteX0" fmla="*/ 443418 w 607469"/>
                  <a:gd name="connsiteY0" fmla="*/ 0 h 445903"/>
                  <a:gd name="connsiteX1" fmla="*/ 607469 w 607469"/>
                  <a:gd name="connsiteY1" fmla="*/ 94810 h 445903"/>
                  <a:gd name="connsiteX2" fmla="*/ 0 w 607469"/>
                  <a:gd name="connsiteY2" fmla="*/ 445903 h 445903"/>
                  <a:gd name="connsiteX3" fmla="*/ 0 w 607469"/>
                  <a:gd name="connsiteY3" fmla="*/ 256277 h 445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7469" h="445903">
                    <a:moveTo>
                      <a:pt x="443418" y="0"/>
                    </a:moveTo>
                    <a:lnTo>
                      <a:pt x="607469" y="94810"/>
                    </a:lnTo>
                    <a:lnTo>
                      <a:pt x="0" y="445903"/>
                    </a:lnTo>
                    <a:lnTo>
                      <a:pt x="0" y="256277"/>
                    </a:lnTo>
                    <a:close/>
                  </a:path>
                </a:pathLst>
              </a:custGeom>
              <a:gradFill>
                <a:gsLst>
                  <a:gs pos="64000">
                    <a:schemeClr val="accent1"/>
                  </a:gs>
                  <a:gs pos="0">
                    <a:schemeClr val="accent4"/>
                  </a:gs>
                </a:gsLst>
                <a:lin ang="19800000" scaled="0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lvl="0" indent="0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sz="100" b="0" i="0">
                    <a:solidFill>
                      <a:schemeClr val="bg1">
                        <a:alpha val="0"/>
                      </a:schemeClr>
                    </a:solidFill>
                  </a:defRPr>
                </a:lvl1pPr>
                <a:lvl2pPr marL="233363" indent="-223838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b="0" i="0"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406400" indent="-173038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517525" indent="-111125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515938" indent="-114300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9pPr>
              </a:lstStyle>
              <a:p>
                <a:pPr lvl="0"/>
                <a:r>
                  <a:rPr lang="en-US"/>
                  <a:t> </a:t>
                </a:r>
              </a:p>
            </p:txBody>
          </p:sp>
          <p:sp>
            <p:nvSpPr>
              <p:cNvPr id="28" name="Text Placeholder 16">
                <a:extLst>
                  <a:ext uri="{FF2B5EF4-FFF2-40B4-BE49-F238E27FC236}">
                    <a16:creationId xmlns:a16="http://schemas.microsoft.com/office/drawing/2014/main" id="{8BB03BB1-3725-4291-9E21-6AC9C7A01F2D}"/>
                  </a:ext>
                </a:extLst>
              </p:cNvPr>
              <p:cNvSpPr txBox="1">
                <a:spLocks/>
              </p:cNvSpPr>
              <p:nvPr/>
            </p:nvSpPr>
            <p:spPr>
              <a:xfrm rot="7200000">
                <a:off x="4795754" y="1241324"/>
                <a:ext cx="532458" cy="558527"/>
              </a:xfrm>
              <a:custGeom>
                <a:avLst/>
                <a:gdLst>
                  <a:gd name="connsiteX0" fmla="*/ 607469 w 886857"/>
                  <a:gd name="connsiteY0" fmla="*/ 0 h 930278"/>
                  <a:gd name="connsiteX1" fmla="*/ 886857 w 886857"/>
                  <a:gd name="connsiteY1" fmla="*/ 161467 h 930278"/>
                  <a:gd name="connsiteX2" fmla="*/ 886857 w 886857"/>
                  <a:gd name="connsiteY2" fmla="*/ 674001 h 930278"/>
                  <a:gd name="connsiteX3" fmla="*/ 443418 w 886857"/>
                  <a:gd name="connsiteY3" fmla="*/ 930278 h 930278"/>
                  <a:gd name="connsiteX4" fmla="*/ 0 w 886857"/>
                  <a:gd name="connsiteY4" fmla="*/ 674001 h 930278"/>
                  <a:gd name="connsiteX5" fmla="*/ 0 w 886857"/>
                  <a:gd name="connsiteY5" fmla="*/ 351093 h 930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6857" h="930278">
                    <a:moveTo>
                      <a:pt x="607469" y="0"/>
                    </a:moveTo>
                    <a:lnTo>
                      <a:pt x="886857" y="161467"/>
                    </a:lnTo>
                    <a:lnTo>
                      <a:pt x="886857" y="674001"/>
                    </a:lnTo>
                    <a:lnTo>
                      <a:pt x="443418" y="930278"/>
                    </a:lnTo>
                    <a:lnTo>
                      <a:pt x="0" y="674001"/>
                    </a:lnTo>
                    <a:lnTo>
                      <a:pt x="0" y="351093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2"/>
                  </a:gs>
                  <a:gs pos="0">
                    <a:schemeClr val="accent1"/>
                  </a:gs>
                </a:gsLst>
                <a:lin ang="900000" scaled="0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lvl="0" indent="0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sz="100" b="0" i="0">
                    <a:solidFill>
                      <a:schemeClr val="bg1">
                        <a:alpha val="0"/>
                      </a:schemeClr>
                    </a:solidFill>
                  </a:defRPr>
                </a:lvl1pPr>
                <a:lvl2pPr marL="233363" indent="-223838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b="0" i="0"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406400" indent="-173038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517525" indent="-111125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515938" indent="-114300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9pPr>
              </a:lstStyle>
              <a:p>
                <a:pPr lvl="0"/>
                <a:r>
                  <a:rPr lang="en-US"/>
                  <a:t> </a:t>
                </a:r>
              </a:p>
            </p:txBody>
          </p:sp>
          <p:sp>
            <p:nvSpPr>
              <p:cNvPr id="29" name="Text Placeholder 17">
                <a:extLst>
                  <a:ext uri="{FF2B5EF4-FFF2-40B4-BE49-F238E27FC236}">
                    <a16:creationId xmlns:a16="http://schemas.microsoft.com/office/drawing/2014/main" id="{40F8EDDE-89AB-D1CF-6624-AFEC8310F841}"/>
                  </a:ext>
                </a:extLst>
              </p:cNvPr>
              <p:cNvSpPr txBox="1">
                <a:spLocks/>
              </p:cNvSpPr>
              <p:nvPr/>
            </p:nvSpPr>
            <p:spPr>
              <a:xfrm rot="7200000">
                <a:off x="5090586" y="1415988"/>
                <a:ext cx="364718" cy="267715"/>
              </a:xfrm>
              <a:custGeom>
                <a:avLst/>
                <a:gdLst>
                  <a:gd name="connsiteX0" fmla="*/ 443418 w 607469"/>
                  <a:gd name="connsiteY0" fmla="*/ 0 h 445903"/>
                  <a:gd name="connsiteX1" fmla="*/ 607469 w 607469"/>
                  <a:gd name="connsiteY1" fmla="*/ 94810 h 445903"/>
                  <a:gd name="connsiteX2" fmla="*/ 0 w 607469"/>
                  <a:gd name="connsiteY2" fmla="*/ 445903 h 445903"/>
                  <a:gd name="connsiteX3" fmla="*/ 0 w 607469"/>
                  <a:gd name="connsiteY3" fmla="*/ 256277 h 445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7469" h="445903">
                    <a:moveTo>
                      <a:pt x="443418" y="0"/>
                    </a:moveTo>
                    <a:lnTo>
                      <a:pt x="607469" y="94810"/>
                    </a:lnTo>
                    <a:lnTo>
                      <a:pt x="0" y="445903"/>
                    </a:lnTo>
                    <a:lnTo>
                      <a:pt x="0" y="256277"/>
                    </a:lnTo>
                    <a:close/>
                  </a:path>
                </a:pathLst>
              </a:custGeom>
              <a:solidFill>
                <a:schemeClr val="accent3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30" name="Text Placeholder 31">
                <a:extLst>
                  <a:ext uri="{FF2B5EF4-FFF2-40B4-BE49-F238E27FC236}">
                    <a16:creationId xmlns:a16="http://schemas.microsoft.com/office/drawing/2014/main" id="{AFB49711-BB88-6760-31D5-F273E798E67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67846" y="4838700"/>
                <a:ext cx="2149665" cy="2019300"/>
              </a:xfrm>
              <a:custGeom>
                <a:avLst/>
                <a:gdLst>
                  <a:gd name="connsiteX0" fmla="*/ 3027896 w 3027896"/>
                  <a:gd name="connsiteY0" fmla="*/ 0 h 2844270"/>
                  <a:gd name="connsiteX1" fmla="*/ 3027896 w 3027896"/>
                  <a:gd name="connsiteY1" fmla="*/ 2844270 h 2844270"/>
                  <a:gd name="connsiteX2" fmla="*/ 0 w 3027896"/>
                  <a:gd name="connsiteY2" fmla="*/ 2844270 h 2844270"/>
                  <a:gd name="connsiteX3" fmla="*/ 0 w 3027896"/>
                  <a:gd name="connsiteY3" fmla="*/ 1750001 h 2844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27896" h="2844270">
                    <a:moveTo>
                      <a:pt x="3027896" y="0"/>
                    </a:moveTo>
                    <a:lnTo>
                      <a:pt x="3027896" y="2844270"/>
                    </a:lnTo>
                    <a:lnTo>
                      <a:pt x="0" y="2844270"/>
                    </a:lnTo>
                    <a:lnTo>
                      <a:pt x="0" y="1750001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bg1"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</p:grpSp>
      </p:grpSp>
      <p:pic>
        <p:nvPicPr>
          <p:cNvPr id="31" name="CAS logo">
            <a:extLst>
              <a:ext uri="{FF2B5EF4-FFF2-40B4-BE49-F238E27FC236}">
                <a16:creationId xmlns:a16="http://schemas.microsoft.com/office/drawing/2014/main" id="{5EA0F8BA-D480-D2D4-332E-EE1832197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24" name="Sidebar text">
            <a:extLst>
              <a:ext uri="{FF2B5EF4-FFF2-40B4-BE49-F238E27FC236}">
                <a16:creationId xmlns:a16="http://schemas.microsoft.com/office/drawing/2014/main" id="{35099D05-23B0-E548-B288-F027B9B1057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174184" y="1772233"/>
            <a:ext cx="3517407" cy="3808425"/>
          </a:xfrm>
        </p:spPr>
        <p:txBody>
          <a:bodyPr/>
          <a:lstStyle>
            <a:lvl1pPr>
              <a:buClr>
                <a:schemeClr val="bg1"/>
              </a:buClr>
              <a:defRPr sz="2200">
                <a:solidFill>
                  <a:schemeClr val="accent4"/>
                </a:solidFill>
              </a:defRPr>
            </a:lvl1pPr>
            <a:lvl2pPr>
              <a:buClr>
                <a:schemeClr val="accent4"/>
              </a:buClr>
              <a:defRPr sz="2000">
                <a:solidFill>
                  <a:schemeClr val="accent4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accent4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accent4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">
            <a:extLst>
              <a:ext uri="{FF2B5EF4-FFF2-40B4-BE49-F238E27FC236}">
                <a16:creationId xmlns:a16="http://schemas.microsoft.com/office/drawing/2014/main" id="{DCFBC6A8-BF94-CD44-BFE0-43E0AF0607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6887" y="1772233"/>
            <a:ext cx="5843755" cy="419543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08E9AA76-3697-0D45-A1B2-F55C8AA9E7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209" y="964219"/>
            <a:ext cx="5823433" cy="327025"/>
          </a:xfrm>
        </p:spPr>
        <p:txBody>
          <a:bodyPr/>
          <a:lstStyle>
            <a:lvl1pPr>
              <a:defRPr sz="2200" b="0" i="0" cap="none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AF94E7A-E524-5D40-9F3F-45925674C4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89" y="489252"/>
            <a:ext cx="6615112" cy="328304"/>
          </a:xfrm>
        </p:spPr>
        <p:txBody>
          <a:bodyPr/>
          <a:lstStyle/>
          <a:p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40707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">
            <a:extLst>
              <a:ext uri="{FF2B5EF4-FFF2-40B4-BE49-F238E27FC236}">
                <a16:creationId xmlns:a16="http://schemas.microsoft.com/office/drawing/2014/main" id="{70C41EE6-1FE2-5141-B6A0-A9E493C6094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89DCAAA9-BF00-6341-B2CF-0F53B07CA9C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BB6517D-D5A4-1C79-2231-0843CB0077CF}"/>
              </a:ext>
            </a:extLst>
          </p:cNvPr>
          <p:cNvGrpSpPr/>
          <p:nvPr userDrawn="1"/>
        </p:nvGrpSpPr>
        <p:grpSpPr>
          <a:xfrm>
            <a:off x="5432379" y="0"/>
            <a:ext cx="6759622" cy="6858001"/>
            <a:chOff x="5432379" y="0"/>
            <a:chExt cx="6759622" cy="6858001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B23A7C08-0D02-DEB1-49AD-38AE6B1A4AD8}"/>
                </a:ext>
              </a:extLst>
            </p:cNvPr>
            <p:cNvSpPr/>
            <p:nvPr userDrawn="1"/>
          </p:nvSpPr>
          <p:spPr>
            <a:xfrm>
              <a:off x="7623541" y="0"/>
              <a:ext cx="4568460" cy="6858000"/>
            </a:xfrm>
            <a:custGeom>
              <a:avLst/>
              <a:gdLst>
                <a:gd name="connsiteX0" fmla="*/ 1518276 w 4568460"/>
                <a:gd name="connsiteY0" fmla="*/ 0 h 6858000"/>
                <a:gd name="connsiteX1" fmla="*/ 4568460 w 4568460"/>
                <a:gd name="connsiteY1" fmla="*/ 0 h 6858000"/>
                <a:gd name="connsiteX2" fmla="*/ 4568460 w 4568460"/>
                <a:gd name="connsiteY2" fmla="*/ 6858000 h 6858000"/>
                <a:gd name="connsiteX3" fmla="*/ 1518273 w 4568460"/>
                <a:gd name="connsiteY3" fmla="*/ 6858000 h 6858000"/>
                <a:gd name="connsiteX4" fmla="*/ 0 w 4568460"/>
                <a:gd name="connsiteY4" fmla="*/ 5980500 h 6858000"/>
                <a:gd name="connsiteX5" fmla="*/ 0 w 4568460"/>
                <a:gd name="connsiteY5" fmla="*/ 87750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68460" h="6858000">
                  <a:moveTo>
                    <a:pt x="1518276" y="0"/>
                  </a:moveTo>
                  <a:lnTo>
                    <a:pt x="4568460" y="0"/>
                  </a:lnTo>
                  <a:lnTo>
                    <a:pt x="4568460" y="6858000"/>
                  </a:lnTo>
                  <a:lnTo>
                    <a:pt x="1518273" y="6858000"/>
                  </a:lnTo>
                  <a:lnTo>
                    <a:pt x="0" y="5980500"/>
                  </a:lnTo>
                  <a:lnTo>
                    <a:pt x="0" y="87750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F532BF1-8A2E-12A2-CC21-95A0B011506B}"/>
                </a:ext>
              </a:extLst>
            </p:cNvPr>
            <p:cNvGrpSpPr/>
            <p:nvPr userDrawn="1"/>
          </p:nvGrpSpPr>
          <p:grpSpPr>
            <a:xfrm>
              <a:off x="5432379" y="243856"/>
              <a:ext cx="6759621" cy="6614145"/>
              <a:chOff x="3057890" y="243856"/>
              <a:chExt cx="6759621" cy="6614145"/>
            </a:xfrm>
          </p:grpSpPr>
          <p:sp>
            <p:nvSpPr>
              <p:cNvPr id="19" name="Text Placeholder 8">
                <a:extLst>
                  <a:ext uri="{FF2B5EF4-FFF2-40B4-BE49-F238E27FC236}">
                    <a16:creationId xmlns:a16="http://schemas.microsoft.com/office/drawing/2014/main" id="{9F7D1800-F5C6-344E-BDB8-7624A276BCE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57890" y="5580658"/>
                <a:ext cx="4224310" cy="1277343"/>
              </a:xfrm>
              <a:custGeom>
                <a:avLst/>
                <a:gdLst>
                  <a:gd name="connsiteX0" fmla="*/ 2192735 w 4224310"/>
                  <a:gd name="connsiteY0" fmla="*/ 0 h 1277343"/>
                  <a:gd name="connsiteX1" fmla="*/ 4224310 w 4224310"/>
                  <a:gd name="connsiteY1" fmla="*/ 1173010 h 1277343"/>
                  <a:gd name="connsiteX2" fmla="*/ 4224310 w 4224310"/>
                  <a:gd name="connsiteY2" fmla="*/ 1277343 h 1277343"/>
                  <a:gd name="connsiteX3" fmla="*/ 4134977 w 4224310"/>
                  <a:gd name="connsiteY3" fmla="*/ 1277343 h 1277343"/>
                  <a:gd name="connsiteX4" fmla="*/ 4134977 w 4224310"/>
                  <a:gd name="connsiteY4" fmla="*/ 1224529 h 1277343"/>
                  <a:gd name="connsiteX5" fmla="*/ 2192735 w 4224310"/>
                  <a:gd name="connsiteY5" fmla="*/ 103165 h 1277343"/>
                  <a:gd name="connsiteX6" fmla="*/ 159153 w 4224310"/>
                  <a:gd name="connsiteY6" fmla="*/ 1277343 h 1277343"/>
                  <a:gd name="connsiteX7" fmla="*/ 0 w 4224310"/>
                  <a:gd name="connsiteY7" fmla="*/ 1277343 h 1277343"/>
                  <a:gd name="connsiteX8" fmla="*/ 0 w 4224310"/>
                  <a:gd name="connsiteY8" fmla="*/ 1265959 h 1277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24310" h="1277343">
                    <a:moveTo>
                      <a:pt x="2192735" y="0"/>
                    </a:moveTo>
                    <a:lnTo>
                      <a:pt x="4224310" y="1173010"/>
                    </a:lnTo>
                    <a:lnTo>
                      <a:pt x="4224310" y="1277343"/>
                    </a:lnTo>
                    <a:lnTo>
                      <a:pt x="4134977" y="1277343"/>
                    </a:lnTo>
                    <a:lnTo>
                      <a:pt x="4134977" y="1224529"/>
                    </a:lnTo>
                    <a:lnTo>
                      <a:pt x="2192735" y="103165"/>
                    </a:lnTo>
                    <a:lnTo>
                      <a:pt x="159153" y="1277343"/>
                    </a:lnTo>
                    <a:lnTo>
                      <a:pt x="0" y="1277343"/>
                    </a:lnTo>
                    <a:lnTo>
                      <a:pt x="0" y="1265959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20" name="Text Placeholder 9">
                <a:extLst>
                  <a:ext uri="{FF2B5EF4-FFF2-40B4-BE49-F238E27FC236}">
                    <a16:creationId xmlns:a16="http://schemas.microsoft.com/office/drawing/2014/main" id="{4A4A4689-CBAD-A3CE-7BCB-B843826C35A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49051" y="5683823"/>
                <a:ext cx="1943816" cy="1174177"/>
              </a:xfrm>
              <a:custGeom>
                <a:avLst/>
                <a:gdLst>
                  <a:gd name="connsiteX0" fmla="*/ 1574 w 1943816"/>
                  <a:gd name="connsiteY0" fmla="*/ 0 h 1174177"/>
                  <a:gd name="connsiteX1" fmla="*/ 1943816 w 1943816"/>
                  <a:gd name="connsiteY1" fmla="*/ 1121364 h 1174177"/>
                  <a:gd name="connsiteX2" fmla="*/ 1943816 w 1943816"/>
                  <a:gd name="connsiteY2" fmla="*/ 1174177 h 1174177"/>
                  <a:gd name="connsiteX3" fmla="*/ 1518273 w 1943816"/>
                  <a:gd name="connsiteY3" fmla="*/ 1174177 h 1174177"/>
                  <a:gd name="connsiteX4" fmla="*/ 0 w 1943816"/>
                  <a:gd name="connsiteY4" fmla="*/ 296677 h 1174177"/>
                  <a:gd name="connsiteX5" fmla="*/ 0 w 1943816"/>
                  <a:gd name="connsiteY5" fmla="*/ 909 h 1174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43816" h="1174177">
                    <a:moveTo>
                      <a:pt x="1574" y="0"/>
                    </a:moveTo>
                    <a:lnTo>
                      <a:pt x="1943816" y="1121364"/>
                    </a:lnTo>
                    <a:lnTo>
                      <a:pt x="1943816" y="1174177"/>
                    </a:lnTo>
                    <a:lnTo>
                      <a:pt x="1518273" y="1174177"/>
                    </a:lnTo>
                    <a:lnTo>
                      <a:pt x="0" y="296677"/>
                    </a:lnTo>
                    <a:lnTo>
                      <a:pt x="0" y="909"/>
                    </a:lnTo>
                    <a:close/>
                  </a:path>
                </a:pathLst>
              </a:custGeom>
              <a:solidFill>
                <a:schemeClr val="accent3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21" name="Text Placeholder 14">
                <a:extLst>
                  <a:ext uri="{FF2B5EF4-FFF2-40B4-BE49-F238E27FC236}">
                    <a16:creationId xmlns:a16="http://schemas.microsoft.com/office/drawing/2014/main" id="{E2554C46-77D3-848B-E28C-E83A706D088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73894" y="338664"/>
                <a:ext cx="886857" cy="930278"/>
              </a:xfrm>
              <a:custGeom>
                <a:avLst/>
                <a:gdLst>
                  <a:gd name="connsiteX0" fmla="*/ 607469 w 886857"/>
                  <a:gd name="connsiteY0" fmla="*/ 0 h 930278"/>
                  <a:gd name="connsiteX1" fmla="*/ 886857 w 886857"/>
                  <a:gd name="connsiteY1" fmla="*/ 161467 h 930278"/>
                  <a:gd name="connsiteX2" fmla="*/ 886857 w 886857"/>
                  <a:gd name="connsiteY2" fmla="*/ 674001 h 930278"/>
                  <a:gd name="connsiteX3" fmla="*/ 443418 w 886857"/>
                  <a:gd name="connsiteY3" fmla="*/ 930278 h 930278"/>
                  <a:gd name="connsiteX4" fmla="*/ 0 w 886857"/>
                  <a:gd name="connsiteY4" fmla="*/ 674001 h 930278"/>
                  <a:gd name="connsiteX5" fmla="*/ 0 w 886857"/>
                  <a:gd name="connsiteY5" fmla="*/ 351093 h 930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6857" h="930278">
                    <a:moveTo>
                      <a:pt x="607469" y="0"/>
                    </a:moveTo>
                    <a:lnTo>
                      <a:pt x="886857" y="161467"/>
                    </a:lnTo>
                    <a:lnTo>
                      <a:pt x="886857" y="674001"/>
                    </a:lnTo>
                    <a:lnTo>
                      <a:pt x="443418" y="930278"/>
                    </a:lnTo>
                    <a:lnTo>
                      <a:pt x="0" y="674001"/>
                    </a:lnTo>
                    <a:lnTo>
                      <a:pt x="0" y="351093"/>
                    </a:lnTo>
                    <a:close/>
                  </a:path>
                </a:pathLst>
              </a:custGeom>
              <a:solidFill>
                <a:schemeClr val="accent3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22" name="Text Placeholder 15">
                <a:extLst>
                  <a:ext uri="{FF2B5EF4-FFF2-40B4-BE49-F238E27FC236}">
                    <a16:creationId xmlns:a16="http://schemas.microsoft.com/office/drawing/2014/main" id="{AEA14D64-C116-E2EE-F0F8-7F1576D9281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73894" y="243856"/>
                <a:ext cx="607469" cy="445903"/>
              </a:xfrm>
              <a:custGeom>
                <a:avLst/>
                <a:gdLst>
                  <a:gd name="connsiteX0" fmla="*/ 443418 w 607469"/>
                  <a:gd name="connsiteY0" fmla="*/ 0 h 445903"/>
                  <a:gd name="connsiteX1" fmla="*/ 607469 w 607469"/>
                  <a:gd name="connsiteY1" fmla="*/ 94810 h 445903"/>
                  <a:gd name="connsiteX2" fmla="*/ 0 w 607469"/>
                  <a:gd name="connsiteY2" fmla="*/ 445903 h 445903"/>
                  <a:gd name="connsiteX3" fmla="*/ 0 w 607469"/>
                  <a:gd name="connsiteY3" fmla="*/ 256277 h 445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7469" h="445903">
                    <a:moveTo>
                      <a:pt x="443418" y="0"/>
                    </a:moveTo>
                    <a:lnTo>
                      <a:pt x="607469" y="94810"/>
                    </a:lnTo>
                    <a:lnTo>
                      <a:pt x="0" y="445903"/>
                    </a:lnTo>
                    <a:lnTo>
                      <a:pt x="0" y="256277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2"/>
                  </a:gs>
                  <a:gs pos="0">
                    <a:schemeClr val="accent1"/>
                  </a:gs>
                </a:gsLst>
                <a:lin ang="19800000" scaled="0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bg1">
                        <a:alpha val="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23" name="Text Placeholder 16">
                <a:extLst>
                  <a:ext uri="{FF2B5EF4-FFF2-40B4-BE49-F238E27FC236}">
                    <a16:creationId xmlns:a16="http://schemas.microsoft.com/office/drawing/2014/main" id="{155AFB96-491C-8C78-D7B6-D58C702D3308}"/>
                  </a:ext>
                </a:extLst>
              </p:cNvPr>
              <p:cNvSpPr txBox="1">
                <a:spLocks/>
              </p:cNvSpPr>
              <p:nvPr/>
            </p:nvSpPr>
            <p:spPr>
              <a:xfrm rot="7200000">
                <a:off x="4795754" y="1241324"/>
                <a:ext cx="532458" cy="558527"/>
              </a:xfrm>
              <a:custGeom>
                <a:avLst/>
                <a:gdLst>
                  <a:gd name="connsiteX0" fmla="*/ 607469 w 886857"/>
                  <a:gd name="connsiteY0" fmla="*/ 0 h 930278"/>
                  <a:gd name="connsiteX1" fmla="*/ 886857 w 886857"/>
                  <a:gd name="connsiteY1" fmla="*/ 161467 h 930278"/>
                  <a:gd name="connsiteX2" fmla="*/ 886857 w 886857"/>
                  <a:gd name="connsiteY2" fmla="*/ 674001 h 930278"/>
                  <a:gd name="connsiteX3" fmla="*/ 443418 w 886857"/>
                  <a:gd name="connsiteY3" fmla="*/ 930278 h 930278"/>
                  <a:gd name="connsiteX4" fmla="*/ 0 w 886857"/>
                  <a:gd name="connsiteY4" fmla="*/ 674001 h 930278"/>
                  <a:gd name="connsiteX5" fmla="*/ 0 w 886857"/>
                  <a:gd name="connsiteY5" fmla="*/ 351093 h 930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6857" h="930278">
                    <a:moveTo>
                      <a:pt x="607469" y="0"/>
                    </a:moveTo>
                    <a:lnTo>
                      <a:pt x="886857" y="161467"/>
                    </a:lnTo>
                    <a:lnTo>
                      <a:pt x="886857" y="674001"/>
                    </a:lnTo>
                    <a:lnTo>
                      <a:pt x="443418" y="930278"/>
                    </a:lnTo>
                    <a:lnTo>
                      <a:pt x="0" y="674001"/>
                    </a:lnTo>
                    <a:lnTo>
                      <a:pt x="0" y="351093"/>
                    </a:lnTo>
                    <a:close/>
                  </a:path>
                </a:pathLst>
              </a:custGeom>
              <a:gradFill>
                <a:gsLst>
                  <a:gs pos="2000">
                    <a:schemeClr val="accent1"/>
                  </a:gs>
                  <a:gs pos="100000">
                    <a:schemeClr val="accent4"/>
                  </a:gs>
                </a:gsLst>
                <a:lin ang="900000" scaled="0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bg1">
                        <a:alpha val="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25" name="Text Placeholder 17">
                <a:extLst>
                  <a:ext uri="{FF2B5EF4-FFF2-40B4-BE49-F238E27FC236}">
                    <a16:creationId xmlns:a16="http://schemas.microsoft.com/office/drawing/2014/main" id="{B342DE9B-3E87-764F-074D-9F9DEC4C42F9}"/>
                  </a:ext>
                </a:extLst>
              </p:cNvPr>
              <p:cNvSpPr txBox="1">
                <a:spLocks/>
              </p:cNvSpPr>
              <p:nvPr/>
            </p:nvSpPr>
            <p:spPr>
              <a:xfrm rot="7200000">
                <a:off x="5090586" y="1415988"/>
                <a:ext cx="364718" cy="267715"/>
              </a:xfrm>
              <a:custGeom>
                <a:avLst/>
                <a:gdLst>
                  <a:gd name="connsiteX0" fmla="*/ 443418 w 607469"/>
                  <a:gd name="connsiteY0" fmla="*/ 0 h 445903"/>
                  <a:gd name="connsiteX1" fmla="*/ 607469 w 607469"/>
                  <a:gd name="connsiteY1" fmla="*/ 94810 h 445903"/>
                  <a:gd name="connsiteX2" fmla="*/ 0 w 607469"/>
                  <a:gd name="connsiteY2" fmla="*/ 445903 h 445903"/>
                  <a:gd name="connsiteX3" fmla="*/ 0 w 607469"/>
                  <a:gd name="connsiteY3" fmla="*/ 256277 h 445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7469" h="445903">
                    <a:moveTo>
                      <a:pt x="443418" y="0"/>
                    </a:moveTo>
                    <a:lnTo>
                      <a:pt x="607469" y="94810"/>
                    </a:lnTo>
                    <a:lnTo>
                      <a:pt x="0" y="445903"/>
                    </a:lnTo>
                    <a:lnTo>
                      <a:pt x="0" y="256277"/>
                    </a:lnTo>
                    <a:close/>
                  </a:path>
                </a:pathLst>
              </a:custGeom>
              <a:solidFill>
                <a:schemeClr val="accent3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26" name="Text Placeholder 31">
                <a:extLst>
                  <a:ext uri="{FF2B5EF4-FFF2-40B4-BE49-F238E27FC236}">
                    <a16:creationId xmlns:a16="http://schemas.microsoft.com/office/drawing/2014/main" id="{800C1FB5-9C21-E1B3-A314-6B67582993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67846" y="4838700"/>
                <a:ext cx="2149665" cy="2019300"/>
              </a:xfrm>
              <a:custGeom>
                <a:avLst/>
                <a:gdLst>
                  <a:gd name="connsiteX0" fmla="*/ 3027896 w 3027896"/>
                  <a:gd name="connsiteY0" fmla="*/ 0 h 2844270"/>
                  <a:gd name="connsiteX1" fmla="*/ 3027896 w 3027896"/>
                  <a:gd name="connsiteY1" fmla="*/ 2844270 h 2844270"/>
                  <a:gd name="connsiteX2" fmla="*/ 0 w 3027896"/>
                  <a:gd name="connsiteY2" fmla="*/ 2844270 h 2844270"/>
                  <a:gd name="connsiteX3" fmla="*/ 0 w 3027896"/>
                  <a:gd name="connsiteY3" fmla="*/ 1750001 h 2844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27896" h="2844270">
                    <a:moveTo>
                      <a:pt x="3027896" y="0"/>
                    </a:moveTo>
                    <a:lnTo>
                      <a:pt x="3027896" y="2844270"/>
                    </a:lnTo>
                    <a:lnTo>
                      <a:pt x="0" y="2844270"/>
                    </a:lnTo>
                    <a:lnTo>
                      <a:pt x="0" y="1750001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bg1"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</p:grpSp>
      </p:grpSp>
      <p:pic>
        <p:nvPicPr>
          <p:cNvPr id="29" name="CAS Logo">
            <a:extLst>
              <a:ext uri="{FF2B5EF4-FFF2-40B4-BE49-F238E27FC236}">
                <a16:creationId xmlns:a16="http://schemas.microsoft.com/office/drawing/2014/main" id="{872E51BB-E038-AC9B-F244-D5079DFA73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24" name="Sidebar text">
            <a:extLst>
              <a:ext uri="{FF2B5EF4-FFF2-40B4-BE49-F238E27FC236}">
                <a16:creationId xmlns:a16="http://schemas.microsoft.com/office/drawing/2014/main" id="{35099D05-23B0-E548-B288-F027B9B1057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74184" y="1772233"/>
            <a:ext cx="3517407" cy="3808425"/>
          </a:xfrm>
        </p:spPr>
        <p:txBody>
          <a:bodyPr/>
          <a:lstStyle>
            <a:lvl1pPr>
              <a:buClr>
                <a:schemeClr val="bg1"/>
              </a:buClr>
              <a:defRPr sz="2200">
                <a:solidFill>
                  <a:schemeClr val="bg1"/>
                </a:solidFill>
              </a:defRPr>
            </a:lvl1pPr>
            <a:lvl2pPr>
              <a:spcBef>
                <a:spcPts val="300"/>
              </a:spcBef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Quote goes here</a:t>
            </a:r>
          </a:p>
          <a:p>
            <a:pPr lvl="1"/>
            <a:r>
              <a:rPr lang="en-US"/>
              <a:t>Attribution</a:t>
            </a:r>
          </a:p>
        </p:txBody>
      </p:sp>
      <p:sp>
        <p:nvSpPr>
          <p:cNvPr id="27" name="quote mark">
            <a:extLst>
              <a:ext uri="{FF2B5EF4-FFF2-40B4-BE49-F238E27FC236}">
                <a16:creationId xmlns:a16="http://schemas.microsoft.com/office/drawing/2014/main" id="{29AFFAC3-81CD-D83E-DEF2-6FF158FB7C2F}"/>
              </a:ext>
            </a:extLst>
          </p:cNvPr>
          <p:cNvSpPr/>
          <p:nvPr userDrawn="1"/>
        </p:nvSpPr>
        <p:spPr>
          <a:xfrm>
            <a:off x="7841999" y="1748091"/>
            <a:ext cx="254487" cy="235364"/>
          </a:xfrm>
          <a:custGeom>
            <a:avLst/>
            <a:gdLst/>
            <a:ahLst/>
            <a:cxnLst/>
            <a:rect l="l" t="t" r="r" b="b"/>
            <a:pathLst>
              <a:path w="2297943" h="2125266">
                <a:moveTo>
                  <a:pt x="2103127" y="0"/>
                </a:moveTo>
                <a:lnTo>
                  <a:pt x="2297943" y="309935"/>
                </a:lnTo>
                <a:cubicBezTo>
                  <a:pt x="2135596" y="377826"/>
                  <a:pt x="2016050" y="478923"/>
                  <a:pt x="1939304" y="613228"/>
                </a:cubicBezTo>
                <a:cubicBezTo>
                  <a:pt x="1862559" y="747533"/>
                  <a:pt x="1819758" y="943087"/>
                  <a:pt x="1810903" y="1199890"/>
                </a:cubicBezTo>
                <a:lnTo>
                  <a:pt x="2227101" y="1199890"/>
                </a:lnTo>
                <a:lnTo>
                  <a:pt x="2227101" y="2125266"/>
                </a:lnTo>
                <a:lnTo>
                  <a:pt x="1372567" y="2125266"/>
                </a:lnTo>
                <a:lnTo>
                  <a:pt x="1372567" y="1394706"/>
                </a:lnTo>
                <a:cubicBezTo>
                  <a:pt x="1372567" y="999171"/>
                  <a:pt x="1419795" y="712850"/>
                  <a:pt x="1514252" y="535744"/>
                </a:cubicBezTo>
                <a:cubicBezTo>
                  <a:pt x="1638225" y="299604"/>
                  <a:pt x="1834517" y="121023"/>
                  <a:pt x="2103127" y="0"/>
                </a:cubicBezTo>
                <a:close/>
                <a:moveTo>
                  <a:pt x="730560" y="0"/>
                </a:moveTo>
                <a:lnTo>
                  <a:pt x="925376" y="309935"/>
                </a:lnTo>
                <a:cubicBezTo>
                  <a:pt x="763029" y="377826"/>
                  <a:pt x="643483" y="478923"/>
                  <a:pt x="566738" y="613228"/>
                </a:cubicBezTo>
                <a:cubicBezTo>
                  <a:pt x="489992" y="747533"/>
                  <a:pt x="447191" y="943087"/>
                  <a:pt x="438336" y="1199890"/>
                </a:cubicBezTo>
                <a:lnTo>
                  <a:pt x="854534" y="1199890"/>
                </a:lnTo>
                <a:lnTo>
                  <a:pt x="854534" y="2125266"/>
                </a:lnTo>
                <a:lnTo>
                  <a:pt x="0" y="2125266"/>
                </a:lnTo>
                <a:lnTo>
                  <a:pt x="0" y="1394706"/>
                </a:lnTo>
                <a:cubicBezTo>
                  <a:pt x="0" y="999171"/>
                  <a:pt x="47228" y="712850"/>
                  <a:pt x="141684" y="535744"/>
                </a:cubicBezTo>
                <a:cubicBezTo>
                  <a:pt x="265658" y="299604"/>
                  <a:pt x="461950" y="121023"/>
                  <a:pt x="73056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en-US" sz="180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9" name="Text ">
            <a:extLst>
              <a:ext uri="{FF2B5EF4-FFF2-40B4-BE49-F238E27FC236}">
                <a16:creationId xmlns:a16="http://schemas.microsoft.com/office/drawing/2014/main" id="{DCFBC6A8-BF94-CD44-BFE0-43E0AF0607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6887" y="1772233"/>
            <a:ext cx="5843755" cy="419543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Subtitles">
            <a:extLst>
              <a:ext uri="{FF2B5EF4-FFF2-40B4-BE49-F238E27FC236}">
                <a16:creationId xmlns:a16="http://schemas.microsoft.com/office/drawing/2014/main" id="{2AAE7251-257E-0D41-A7A0-36A52A29A4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209" y="964219"/>
            <a:ext cx="5823433" cy="327025"/>
          </a:xfrm>
        </p:spPr>
        <p:txBody>
          <a:bodyPr/>
          <a:lstStyle>
            <a:lvl1pPr>
              <a:defRPr sz="2200" b="0" i="0" cap="none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AF94E7A-E524-5D40-9F3F-45925674C4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89" y="489252"/>
            <a:ext cx="6615112" cy="328304"/>
          </a:xfrm>
        </p:spPr>
        <p:txBody>
          <a:bodyPr/>
          <a:lstStyle/>
          <a:p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15265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">
            <a:extLst>
              <a:ext uri="{FF2B5EF4-FFF2-40B4-BE49-F238E27FC236}">
                <a16:creationId xmlns:a16="http://schemas.microsoft.com/office/drawing/2014/main" id="{70C41EE6-1FE2-5141-B6A0-A9E493C6094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6" name="Slide Number ">
            <a:extLst>
              <a:ext uri="{FF2B5EF4-FFF2-40B4-BE49-F238E27FC236}">
                <a16:creationId xmlns:a16="http://schemas.microsoft.com/office/drawing/2014/main" id="{89DCAAA9-BF00-6341-B2CF-0F53B07CA9C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DFE61FE-74F6-D97D-91D2-548C01272B76}"/>
              </a:ext>
            </a:extLst>
          </p:cNvPr>
          <p:cNvGrpSpPr/>
          <p:nvPr userDrawn="1"/>
        </p:nvGrpSpPr>
        <p:grpSpPr>
          <a:xfrm>
            <a:off x="5432379" y="0"/>
            <a:ext cx="6759622" cy="6858001"/>
            <a:chOff x="5432379" y="0"/>
            <a:chExt cx="6759622" cy="6858001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9B1C890-7D6D-1977-5072-BDF114D39E6F}"/>
                </a:ext>
              </a:extLst>
            </p:cNvPr>
            <p:cNvSpPr/>
            <p:nvPr userDrawn="1"/>
          </p:nvSpPr>
          <p:spPr>
            <a:xfrm>
              <a:off x="7623541" y="0"/>
              <a:ext cx="4568460" cy="6858000"/>
            </a:xfrm>
            <a:custGeom>
              <a:avLst/>
              <a:gdLst>
                <a:gd name="connsiteX0" fmla="*/ 1518276 w 4568460"/>
                <a:gd name="connsiteY0" fmla="*/ 0 h 6858000"/>
                <a:gd name="connsiteX1" fmla="*/ 4568460 w 4568460"/>
                <a:gd name="connsiteY1" fmla="*/ 0 h 6858000"/>
                <a:gd name="connsiteX2" fmla="*/ 4568460 w 4568460"/>
                <a:gd name="connsiteY2" fmla="*/ 6858000 h 6858000"/>
                <a:gd name="connsiteX3" fmla="*/ 1518273 w 4568460"/>
                <a:gd name="connsiteY3" fmla="*/ 6858000 h 6858000"/>
                <a:gd name="connsiteX4" fmla="*/ 0 w 4568460"/>
                <a:gd name="connsiteY4" fmla="*/ 5980500 h 6858000"/>
                <a:gd name="connsiteX5" fmla="*/ 0 w 4568460"/>
                <a:gd name="connsiteY5" fmla="*/ 87750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68460" h="6858000">
                  <a:moveTo>
                    <a:pt x="1518276" y="0"/>
                  </a:moveTo>
                  <a:lnTo>
                    <a:pt x="4568460" y="0"/>
                  </a:lnTo>
                  <a:lnTo>
                    <a:pt x="4568460" y="6858000"/>
                  </a:lnTo>
                  <a:lnTo>
                    <a:pt x="1518273" y="6858000"/>
                  </a:lnTo>
                  <a:lnTo>
                    <a:pt x="0" y="5980500"/>
                  </a:lnTo>
                  <a:lnTo>
                    <a:pt x="0" y="87750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6C15322-B066-0BB1-0C50-F603D34AB107}"/>
                </a:ext>
              </a:extLst>
            </p:cNvPr>
            <p:cNvGrpSpPr/>
            <p:nvPr userDrawn="1"/>
          </p:nvGrpSpPr>
          <p:grpSpPr>
            <a:xfrm>
              <a:off x="5432379" y="243856"/>
              <a:ext cx="6759621" cy="6614145"/>
              <a:chOff x="3057890" y="243856"/>
              <a:chExt cx="6759621" cy="6614145"/>
            </a:xfrm>
          </p:grpSpPr>
          <p:sp>
            <p:nvSpPr>
              <p:cNvPr id="23" name="Text Placeholder 8">
                <a:extLst>
                  <a:ext uri="{FF2B5EF4-FFF2-40B4-BE49-F238E27FC236}">
                    <a16:creationId xmlns:a16="http://schemas.microsoft.com/office/drawing/2014/main" id="{0B1E63E4-282B-773E-A90F-5D8F603A143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57890" y="5580658"/>
                <a:ext cx="4224310" cy="1277343"/>
              </a:xfrm>
              <a:custGeom>
                <a:avLst/>
                <a:gdLst>
                  <a:gd name="connsiteX0" fmla="*/ 2192735 w 4224310"/>
                  <a:gd name="connsiteY0" fmla="*/ 0 h 1277343"/>
                  <a:gd name="connsiteX1" fmla="*/ 4224310 w 4224310"/>
                  <a:gd name="connsiteY1" fmla="*/ 1173010 h 1277343"/>
                  <a:gd name="connsiteX2" fmla="*/ 4224310 w 4224310"/>
                  <a:gd name="connsiteY2" fmla="*/ 1277343 h 1277343"/>
                  <a:gd name="connsiteX3" fmla="*/ 4134977 w 4224310"/>
                  <a:gd name="connsiteY3" fmla="*/ 1277343 h 1277343"/>
                  <a:gd name="connsiteX4" fmla="*/ 4134977 w 4224310"/>
                  <a:gd name="connsiteY4" fmla="*/ 1224529 h 1277343"/>
                  <a:gd name="connsiteX5" fmla="*/ 2192735 w 4224310"/>
                  <a:gd name="connsiteY5" fmla="*/ 103165 h 1277343"/>
                  <a:gd name="connsiteX6" fmla="*/ 159153 w 4224310"/>
                  <a:gd name="connsiteY6" fmla="*/ 1277343 h 1277343"/>
                  <a:gd name="connsiteX7" fmla="*/ 0 w 4224310"/>
                  <a:gd name="connsiteY7" fmla="*/ 1277343 h 1277343"/>
                  <a:gd name="connsiteX8" fmla="*/ 0 w 4224310"/>
                  <a:gd name="connsiteY8" fmla="*/ 1265959 h 1277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24310" h="1277343">
                    <a:moveTo>
                      <a:pt x="2192735" y="0"/>
                    </a:moveTo>
                    <a:lnTo>
                      <a:pt x="4224310" y="1173010"/>
                    </a:lnTo>
                    <a:lnTo>
                      <a:pt x="4224310" y="1277343"/>
                    </a:lnTo>
                    <a:lnTo>
                      <a:pt x="4134977" y="1277343"/>
                    </a:lnTo>
                    <a:lnTo>
                      <a:pt x="4134977" y="1224529"/>
                    </a:lnTo>
                    <a:lnTo>
                      <a:pt x="2192735" y="103165"/>
                    </a:lnTo>
                    <a:lnTo>
                      <a:pt x="159153" y="1277343"/>
                    </a:lnTo>
                    <a:lnTo>
                      <a:pt x="0" y="1277343"/>
                    </a:lnTo>
                    <a:lnTo>
                      <a:pt x="0" y="1265959"/>
                    </a:lnTo>
                    <a:close/>
                  </a:path>
                </a:pathLst>
              </a:custGeom>
              <a:solidFill>
                <a:schemeClr val="accent1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lvl="0" indent="0" algn="ctr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sz="100" b="0" i="0"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233363" indent="-223838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b="0" i="0"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406400" indent="-173038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517525" indent="-111125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515938" indent="-114300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9pPr>
              </a:lstStyle>
              <a:p>
                <a:pPr lvl="0"/>
                <a:r>
                  <a:rPr lang="en-US"/>
                  <a:t> </a:t>
                </a:r>
              </a:p>
            </p:txBody>
          </p:sp>
          <p:sp>
            <p:nvSpPr>
              <p:cNvPr id="25" name="Text Placeholder 9">
                <a:extLst>
                  <a:ext uri="{FF2B5EF4-FFF2-40B4-BE49-F238E27FC236}">
                    <a16:creationId xmlns:a16="http://schemas.microsoft.com/office/drawing/2014/main" id="{340C2439-2F0E-1B27-8BA6-4869D2302F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49051" y="5683823"/>
                <a:ext cx="1943816" cy="1174177"/>
              </a:xfrm>
              <a:custGeom>
                <a:avLst/>
                <a:gdLst>
                  <a:gd name="connsiteX0" fmla="*/ 1574 w 1943816"/>
                  <a:gd name="connsiteY0" fmla="*/ 0 h 1174177"/>
                  <a:gd name="connsiteX1" fmla="*/ 1943816 w 1943816"/>
                  <a:gd name="connsiteY1" fmla="*/ 1121364 h 1174177"/>
                  <a:gd name="connsiteX2" fmla="*/ 1943816 w 1943816"/>
                  <a:gd name="connsiteY2" fmla="*/ 1174177 h 1174177"/>
                  <a:gd name="connsiteX3" fmla="*/ 1518273 w 1943816"/>
                  <a:gd name="connsiteY3" fmla="*/ 1174177 h 1174177"/>
                  <a:gd name="connsiteX4" fmla="*/ 0 w 1943816"/>
                  <a:gd name="connsiteY4" fmla="*/ 296677 h 1174177"/>
                  <a:gd name="connsiteX5" fmla="*/ 0 w 1943816"/>
                  <a:gd name="connsiteY5" fmla="*/ 909 h 1174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43816" h="1174177">
                    <a:moveTo>
                      <a:pt x="1574" y="0"/>
                    </a:moveTo>
                    <a:lnTo>
                      <a:pt x="1943816" y="1121364"/>
                    </a:lnTo>
                    <a:lnTo>
                      <a:pt x="1943816" y="1174177"/>
                    </a:lnTo>
                    <a:lnTo>
                      <a:pt x="1518273" y="1174177"/>
                    </a:lnTo>
                    <a:lnTo>
                      <a:pt x="0" y="296677"/>
                    </a:lnTo>
                    <a:lnTo>
                      <a:pt x="0" y="909"/>
                    </a:lnTo>
                    <a:close/>
                  </a:path>
                </a:pathLst>
              </a:custGeom>
              <a:solidFill>
                <a:schemeClr val="accent3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26" name="Text Placeholder 14">
                <a:extLst>
                  <a:ext uri="{FF2B5EF4-FFF2-40B4-BE49-F238E27FC236}">
                    <a16:creationId xmlns:a16="http://schemas.microsoft.com/office/drawing/2014/main" id="{C3152C50-E3D2-92DD-4F1C-9F822E457BA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73894" y="338664"/>
                <a:ext cx="886857" cy="930278"/>
              </a:xfrm>
              <a:custGeom>
                <a:avLst/>
                <a:gdLst>
                  <a:gd name="connsiteX0" fmla="*/ 607469 w 886857"/>
                  <a:gd name="connsiteY0" fmla="*/ 0 h 930278"/>
                  <a:gd name="connsiteX1" fmla="*/ 886857 w 886857"/>
                  <a:gd name="connsiteY1" fmla="*/ 161467 h 930278"/>
                  <a:gd name="connsiteX2" fmla="*/ 886857 w 886857"/>
                  <a:gd name="connsiteY2" fmla="*/ 674001 h 930278"/>
                  <a:gd name="connsiteX3" fmla="*/ 443418 w 886857"/>
                  <a:gd name="connsiteY3" fmla="*/ 930278 h 930278"/>
                  <a:gd name="connsiteX4" fmla="*/ 0 w 886857"/>
                  <a:gd name="connsiteY4" fmla="*/ 674001 h 930278"/>
                  <a:gd name="connsiteX5" fmla="*/ 0 w 886857"/>
                  <a:gd name="connsiteY5" fmla="*/ 351093 h 930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6857" h="930278">
                    <a:moveTo>
                      <a:pt x="607469" y="0"/>
                    </a:moveTo>
                    <a:lnTo>
                      <a:pt x="886857" y="161467"/>
                    </a:lnTo>
                    <a:lnTo>
                      <a:pt x="886857" y="674001"/>
                    </a:lnTo>
                    <a:lnTo>
                      <a:pt x="443418" y="930278"/>
                    </a:lnTo>
                    <a:lnTo>
                      <a:pt x="0" y="674001"/>
                    </a:lnTo>
                    <a:lnTo>
                      <a:pt x="0" y="351093"/>
                    </a:lnTo>
                    <a:close/>
                  </a:path>
                </a:pathLst>
              </a:custGeom>
              <a:solidFill>
                <a:schemeClr val="accent3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27" name="Text Placeholder 15">
                <a:extLst>
                  <a:ext uri="{FF2B5EF4-FFF2-40B4-BE49-F238E27FC236}">
                    <a16:creationId xmlns:a16="http://schemas.microsoft.com/office/drawing/2014/main" id="{0FA6FD08-D683-B399-5E80-94B850303A8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73894" y="243856"/>
                <a:ext cx="607469" cy="445903"/>
              </a:xfrm>
              <a:custGeom>
                <a:avLst/>
                <a:gdLst>
                  <a:gd name="connsiteX0" fmla="*/ 443418 w 607469"/>
                  <a:gd name="connsiteY0" fmla="*/ 0 h 445903"/>
                  <a:gd name="connsiteX1" fmla="*/ 607469 w 607469"/>
                  <a:gd name="connsiteY1" fmla="*/ 94810 h 445903"/>
                  <a:gd name="connsiteX2" fmla="*/ 0 w 607469"/>
                  <a:gd name="connsiteY2" fmla="*/ 445903 h 445903"/>
                  <a:gd name="connsiteX3" fmla="*/ 0 w 607469"/>
                  <a:gd name="connsiteY3" fmla="*/ 256277 h 445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7469" h="445903">
                    <a:moveTo>
                      <a:pt x="443418" y="0"/>
                    </a:moveTo>
                    <a:lnTo>
                      <a:pt x="607469" y="94810"/>
                    </a:lnTo>
                    <a:lnTo>
                      <a:pt x="0" y="445903"/>
                    </a:lnTo>
                    <a:lnTo>
                      <a:pt x="0" y="256277"/>
                    </a:lnTo>
                    <a:close/>
                  </a:path>
                </a:pathLst>
              </a:custGeom>
              <a:gradFill>
                <a:gsLst>
                  <a:gs pos="64000">
                    <a:schemeClr val="accent1"/>
                  </a:gs>
                  <a:gs pos="0">
                    <a:schemeClr val="accent4"/>
                  </a:gs>
                </a:gsLst>
                <a:lin ang="19800000" scaled="0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lvl="0" indent="0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sz="100" b="0" i="0">
                    <a:solidFill>
                      <a:schemeClr val="bg1">
                        <a:alpha val="0"/>
                      </a:schemeClr>
                    </a:solidFill>
                  </a:defRPr>
                </a:lvl1pPr>
                <a:lvl2pPr marL="233363" indent="-223838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b="0" i="0"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406400" indent="-173038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517525" indent="-111125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515938" indent="-114300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9pPr>
              </a:lstStyle>
              <a:p>
                <a:pPr lvl="0"/>
                <a:r>
                  <a:rPr lang="en-US"/>
                  <a:t> </a:t>
                </a:r>
              </a:p>
            </p:txBody>
          </p:sp>
          <p:sp>
            <p:nvSpPr>
              <p:cNvPr id="28" name="Text Placeholder 16">
                <a:extLst>
                  <a:ext uri="{FF2B5EF4-FFF2-40B4-BE49-F238E27FC236}">
                    <a16:creationId xmlns:a16="http://schemas.microsoft.com/office/drawing/2014/main" id="{8BB03BB1-3725-4291-9E21-6AC9C7A01F2D}"/>
                  </a:ext>
                </a:extLst>
              </p:cNvPr>
              <p:cNvSpPr txBox="1">
                <a:spLocks/>
              </p:cNvSpPr>
              <p:nvPr/>
            </p:nvSpPr>
            <p:spPr>
              <a:xfrm rot="7200000">
                <a:off x="4795754" y="1241324"/>
                <a:ext cx="532458" cy="558527"/>
              </a:xfrm>
              <a:custGeom>
                <a:avLst/>
                <a:gdLst>
                  <a:gd name="connsiteX0" fmla="*/ 607469 w 886857"/>
                  <a:gd name="connsiteY0" fmla="*/ 0 h 930278"/>
                  <a:gd name="connsiteX1" fmla="*/ 886857 w 886857"/>
                  <a:gd name="connsiteY1" fmla="*/ 161467 h 930278"/>
                  <a:gd name="connsiteX2" fmla="*/ 886857 w 886857"/>
                  <a:gd name="connsiteY2" fmla="*/ 674001 h 930278"/>
                  <a:gd name="connsiteX3" fmla="*/ 443418 w 886857"/>
                  <a:gd name="connsiteY3" fmla="*/ 930278 h 930278"/>
                  <a:gd name="connsiteX4" fmla="*/ 0 w 886857"/>
                  <a:gd name="connsiteY4" fmla="*/ 674001 h 930278"/>
                  <a:gd name="connsiteX5" fmla="*/ 0 w 886857"/>
                  <a:gd name="connsiteY5" fmla="*/ 351093 h 930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6857" h="930278">
                    <a:moveTo>
                      <a:pt x="607469" y="0"/>
                    </a:moveTo>
                    <a:lnTo>
                      <a:pt x="886857" y="161467"/>
                    </a:lnTo>
                    <a:lnTo>
                      <a:pt x="886857" y="674001"/>
                    </a:lnTo>
                    <a:lnTo>
                      <a:pt x="443418" y="930278"/>
                    </a:lnTo>
                    <a:lnTo>
                      <a:pt x="0" y="674001"/>
                    </a:lnTo>
                    <a:lnTo>
                      <a:pt x="0" y="351093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2"/>
                  </a:gs>
                  <a:gs pos="0">
                    <a:schemeClr val="accent1"/>
                  </a:gs>
                </a:gsLst>
                <a:lin ang="900000" scaled="0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lvl="0" indent="0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sz="100" b="0" i="0">
                    <a:solidFill>
                      <a:schemeClr val="bg1">
                        <a:alpha val="0"/>
                      </a:schemeClr>
                    </a:solidFill>
                  </a:defRPr>
                </a:lvl1pPr>
                <a:lvl2pPr marL="233363" indent="-223838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b="0" i="0"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406400" indent="-173038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517525" indent="-111125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515938" indent="-114300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9pPr>
              </a:lstStyle>
              <a:p>
                <a:pPr lvl="0"/>
                <a:r>
                  <a:rPr lang="en-US"/>
                  <a:t> </a:t>
                </a:r>
              </a:p>
            </p:txBody>
          </p:sp>
          <p:sp>
            <p:nvSpPr>
              <p:cNvPr id="29" name="Text Placeholder 17">
                <a:extLst>
                  <a:ext uri="{FF2B5EF4-FFF2-40B4-BE49-F238E27FC236}">
                    <a16:creationId xmlns:a16="http://schemas.microsoft.com/office/drawing/2014/main" id="{40F8EDDE-89AB-D1CF-6624-AFEC8310F841}"/>
                  </a:ext>
                </a:extLst>
              </p:cNvPr>
              <p:cNvSpPr txBox="1">
                <a:spLocks/>
              </p:cNvSpPr>
              <p:nvPr/>
            </p:nvSpPr>
            <p:spPr>
              <a:xfrm rot="7200000">
                <a:off x="5090586" y="1415988"/>
                <a:ext cx="364718" cy="267715"/>
              </a:xfrm>
              <a:custGeom>
                <a:avLst/>
                <a:gdLst>
                  <a:gd name="connsiteX0" fmla="*/ 443418 w 607469"/>
                  <a:gd name="connsiteY0" fmla="*/ 0 h 445903"/>
                  <a:gd name="connsiteX1" fmla="*/ 607469 w 607469"/>
                  <a:gd name="connsiteY1" fmla="*/ 94810 h 445903"/>
                  <a:gd name="connsiteX2" fmla="*/ 0 w 607469"/>
                  <a:gd name="connsiteY2" fmla="*/ 445903 h 445903"/>
                  <a:gd name="connsiteX3" fmla="*/ 0 w 607469"/>
                  <a:gd name="connsiteY3" fmla="*/ 256277 h 445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7469" h="445903">
                    <a:moveTo>
                      <a:pt x="443418" y="0"/>
                    </a:moveTo>
                    <a:lnTo>
                      <a:pt x="607469" y="94810"/>
                    </a:lnTo>
                    <a:lnTo>
                      <a:pt x="0" y="445903"/>
                    </a:lnTo>
                    <a:lnTo>
                      <a:pt x="0" y="256277"/>
                    </a:lnTo>
                    <a:close/>
                  </a:path>
                </a:pathLst>
              </a:custGeom>
              <a:solidFill>
                <a:schemeClr val="accent3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30" name="Text Placeholder 31">
                <a:extLst>
                  <a:ext uri="{FF2B5EF4-FFF2-40B4-BE49-F238E27FC236}">
                    <a16:creationId xmlns:a16="http://schemas.microsoft.com/office/drawing/2014/main" id="{AFB49711-BB88-6760-31D5-F273E798E67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67846" y="4838700"/>
                <a:ext cx="2149665" cy="2019300"/>
              </a:xfrm>
              <a:custGeom>
                <a:avLst/>
                <a:gdLst>
                  <a:gd name="connsiteX0" fmla="*/ 3027896 w 3027896"/>
                  <a:gd name="connsiteY0" fmla="*/ 0 h 2844270"/>
                  <a:gd name="connsiteX1" fmla="*/ 3027896 w 3027896"/>
                  <a:gd name="connsiteY1" fmla="*/ 2844270 h 2844270"/>
                  <a:gd name="connsiteX2" fmla="*/ 0 w 3027896"/>
                  <a:gd name="connsiteY2" fmla="*/ 2844270 h 2844270"/>
                  <a:gd name="connsiteX3" fmla="*/ 0 w 3027896"/>
                  <a:gd name="connsiteY3" fmla="*/ 1750001 h 2844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27896" h="2844270">
                    <a:moveTo>
                      <a:pt x="3027896" y="0"/>
                    </a:moveTo>
                    <a:lnTo>
                      <a:pt x="3027896" y="2844270"/>
                    </a:lnTo>
                    <a:lnTo>
                      <a:pt x="0" y="2844270"/>
                    </a:lnTo>
                    <a:lnTo>
                      <a:pt x="0" y="1750001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bg1"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</p:grpSp>
      </p:grpSp>
      <p:pic>
        <p:nvPicPr>
          <p:cNvPr id="31" name="CAS Logo">
            <a:extLst>
              <a:ext uri="{FF2B5EF4-FFF2-40B4-BE49-F238E27FC236}">
                <a16:creationId xmlns:a16="http://schemas.microsoft.com/office/drawing/2014/main" id="{5EA0F8BA-D480-D2D4-332E-EE1832197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24" name="Sidebar text">
            <a:extLst>
              <a:ext uri="{FF2B5EF4-FFF2-40B4-BE49-F238E27FC236}">
                <a16:creationId xmlns:a16="http://schemas.microsoft.com/office/drawing/2014/main" id="{35099D05-23B0-E548-B288-F027B9B1057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74184" y="1772233"/>
            <a:ext cx="3517407" cy="3808425"/>
          </a:xfrm>
        </p:spPr>
        <p:txBody>
          <a:bodyPr/>
          <a:lstStyle>
            <a:lvl1pPr>
              <a:buClr>
                <a:schemeClr val="bg1"/>
              </a:buClr>
              <a:defRPr sz="2200">
                <a:solidFill>
                  <a:schemeClr val="accent4"/>
                </a:solidFill>
              </a:defRPr>
            </a:lvl1pPr>
            <a:lvl2pPr>
              <a:spcBef>
                <a:spcPts val="300"/>
              </a:spcBef>
              <a:buClr>
                <a:schemeClr val="accent4"/>
              </a:buClr>
              <a:defRPr sz="1800">
                <a:solidFill>
                  <a:schemeClr val="accent4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accent4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accent4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Quote goes here</a:t>
            </a:r>
          </a:p>
          <a:p>
            <a:pPr lvl="1"/>
            <a:r>
              <a:rPr lang="en-US"/>
              <a:t>Attribution</a:t>
            </a:r>
          </a:p>
        </p:txBody>
      </p:sp>
      <p:sp>
        <p:nvSpPr>
          <p:cNvPr id="21" name="Quote">
            <a:extLst>
              <a:ext uri="{FF2B5EF4-FFF2-40B4-BE49-F238E27FC236}">
                <a16:creationId xmlns:a16="http://schemas.microsoft.com/office/drawing/2014/main" id="{804DA0E5-DDAC-1B61-082D-9F02920FF38B}"/>
              </a:ext>
            </a:extLst>
          </p:cNvPr>
          <p:cNvSpPr/>
          <p:nvPr userDrawn="1"/>
        </p:nvSpPr>
        <p:spPr>
          <a:xfrm>
            <a:off x="7841999" y="1748091"/>
            <a:ext cx="254487" cy="235364"/>
          </a:xfrm>
          <a:custGeom>
            <a:avLst/>
            <a:gdLst/>
            <a:ahLst/>
            <a:cxnLst/>
            <a:rect l="l" t="t" r="r" b="b"/>
            <a:pathLst>
              <a:path w="2297943" h="2125266">
                <a:moveTo>
                  <a:pt x="2103127" y="0"/>
                </a:moveTo>
                <a:lnTo>
                  <a:pt x="2297943" y="309935"/>
                </a:lnTo>
                <a:cubicBezTo>
                  <a:pt x="2135596" y="377826"/>
                  <a:pt x="2016050" y="478923"/>
                  <a:pt x="1939304" y="613228"/>
                </a:cubicBezTo>
                <a:cubicBezTo>
                  <a:pt x="1862559" y="747533"/>
                  <a:pt x="1819758" y="943087"/>
                  <a:pt x="1810903" y="1199890"/>
                </a:cubicBezTo>
                <a:lnTo>
                  <a:pt x="2227101" y="1199890"/>
                </a:lnTo>
                <a:lnTo>
                  <a:pt x="2227101" y="2125266"/>
                </a:lnTo>
                <a:lnTo>
                  <a:pt x="1372567" y="2125266"/>
                </a:lnTo>
                <a:lnTo>
                  <a:pt x="1372567" y="1394706"/>
                </a:lnTo>
                <a:cubicBezTo>
                  <a:pt x="1372567" y="999171"/>
                  <a:pt x="1419795" y="712850"/>
                  <a:pt x="1514252" y="535744"/>
                </a:cubicBezTo>
                <a:cubicBezTo>
                  <a:pt x="1638225" y="299604"/>
                  <a:pt x="1834517" y="121023"/>
                  <a:pt x="2103127" y="0"/>
                </a:cubicBezTo>
                <a:close/>
                <a:moveTo>
                  <a:pt x="730560" y="0"/>
                </a:moveTo>
                <a:lnTo>
                  <a:pt x="925376" y="309935"/>
                </a:lnTo>
                <a:cubicBezTo>
                  <a:pt x="763029" y="377826"/>
                  <a:pt x="643483" y="478923"/>
                  <a:pt x="566738" y="613228"/>
                </a:cubicBezTo>
                <a:cubicBezTo>
                  <a:pt x="489992" y="747533"/>
                  <a:pt x="447191" y="943087"/>
                  <a:pt x="438336" y="1199890"/>
                </a:cubicBezTo>
                <a:lnTo>
                  <a:pt x="854534" y="1199890"/>
                </a:lnTo>
                <a:lnTo>
                  <a:pt x="854534" y="2125266"/>
                </a:lnTo>
                <a:lnTo>
                  <a:pt x="0" y="2125266"/>
                </a:lnTo>
                <a:lnTo>
                  <a:pt x="0" y="1394706"/>
                </a:lnTo>
                <a:cubicBezTo>
                  <a:pt x="0" y="999171"/>
                  <a:pt x="47228" y="712850"/>
                  <a:pt x="141684" y="535744"/>
                </a:cubicBezTo>
                <a:cubicBezTo>
                  <a:pt x="265658" y="299604"/>
                  <a:pt x="461950" y="121023"/>
                  <a:pt x="73056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en-US" sz="180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9" name="Text ">
            <a:extLst>
              <a:ext uri="{FF2B5EF4-FFF2-40B4-BE49-F238E27FC236}">
                <a16:creationId xmlns:a16="http://schemas.microsoft.com/office/drawing/2014/main" id="{DCFBC6A8-BF94-CD44-BFE0-43E0AF0607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6887" y="1772233"/>
            <a:ext cx="5843755" cy="419543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08E9AA76-3697-0D45-A1B2-F55C8AA9E7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209" y="964219"/>
            <a:ext cx="5823433" cy="327025"/>
          </a:xfrm>
        </p:spPr>
        <p:txBody>
          <a:bodyPr/>
          <a:lstStyle>
            <a:lvl1pPr>
              <a:defRPr sz="2200" b="0" i="0" cap="none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AF94E7A-E524-5D40-9F3F-45925674C4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89" y="489252"/>
            <a:ext cx="6615112" cy="328304"/>
          </a:xfrm>
        </p:spPr>
        <p:txBody>
          <a:bodyPr/>
          <a:lstStyle/>
          <a:p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95099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2_Sideb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">
            <a:extLst>
              <a:ext uri="{FF2B5EF4-FFF2-40B4-BE49-F238E27FC236}">
                <a16:creationId xmlns:a16="http://schemas.microsoft.com/office/drawing/2014/main" id="{70C41EE6-1FE2-5141-B6A0-A9E493C6094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89DCAAA9-BF00-6341-B2CF-0F53B07CA9C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BB6517D-D5A4-1C79-2231-0843CB0077CF}"/>
              </a:ext>
            </a:extLst>
          </p:cNvPr>
          <p:cNvGrpSpPr/>
          <p:nvPr userDrawn="1"/>
        </p:nvGrpSpPr>
        <p:grpSpPr>
          <a:xfrm>
            <a:off x="5432379" y="0"/>
            <a:ext cx="6759622" cy="6858001"/>
            <a:chOff x="5432379" y="0"/>
            <a:chExt cx="6759622" cy="6858001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B23A7C08-0D02-DEB1-49AD-38AE6B1A4AD8}"/>
                </a:ext>
              </a:extLst>
            </p:cNvPr>
            <p:cNvSpPr/>
            <p:nvPr userDrawn="1"/>
          </p:nvSpPr>
          <p:spPr>
            <a:xfrm>
              <a:off x="7623541" y="0"/>
              <a:ext cx="4568460" cy="6858000"/>
            </a:xfrm>
            <a:custGeom>
              <a:avLst/>
              <a:gdLst>
                <a:gd name="connsiteX0" fmla="*/ 1518276 w 4568460"/>
                <a:gd name="connsiteY0" fmla="*/ 0 h 6858000"/>
                <a:gd name="connsiteX1" fmla="*/ 4568460 w 4568460"/>
                <a:gd name="connsiteY1" fmla="*/ 0 h 6858000"/>
                <a:gd name="connsiteX2" fmla="*/ 4568460 w 4568460"/>
                <a:gd name="connsiteY2" fmla="*/ 6858000 h 6858000"/>
                <a:gd name="connsiteX3" fmla="*/ 1518273 w 4568460"/>
                <a:gd name="connsiteY3" fmla="*/ 6858000 h 6858000"/>
                <a:gd name="connsiteX4" fmla="*/ 0 w 4568460"/>
                <a:gd name="connsiteY4" fmla="*/ 5980500 h 6858000"/>
                <a:gd name="connsiteX5" fmla="*/ 0 w 4568460"/>
                <a:gd name="connsiteY5" fmla="*/ 87750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68460" h="6858000">
                  <a:moveTo>
                    <a:pt x="1518276" y="0"/>
                  </a:moveTo>
                  <a:lnTo>
                    <a:pt x="4568460" y="0"/>
                  </a:lnTo>
                  <a:lnTo>
                    <a:pt x="4568460" y="6858000"/>
                  </a:lnTo>
                  <a:lnTo>
                    <a:pt x="1518273" y="6858000"/>
                  </a:lnTo>
                  <a:lnTo>
                    <a:pt x="0" y="5980500"/>
                  </a:lnTo>
                  <a:lnTo>
                    <a:pt x="0" y="87750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F532BF1-8A2E-12A2-CC21-95A0B011506B}"/>
                </a:ext>
              </a:extLst>
            </p:cNvPr>
            <p:cNvGrpSpPr/>
            <p:nvPr userDrawn="1"/>
          </p:nvGrpSpPr>
          <p:grpSpPr>
            <a:xfrm>
              <a:off x="5432379" y="243856"/>
              <a:ext cx="6759621" cy="6614145"/>
              <a:chOff x="3057890" y="243856"/>
              <a:chExt cx="6759621" cy="6614145"/>
            </a:xfrm>
          </p:grpSpPr>
          <p:sp>
            <p:nvSpPr>
              <p:cNvPr id="19" name="Text Placeholder 8">
                <a:extLst>
                  <a:ext uri="{FF2B5EF4-FFF2-40B4-BE49-F238E27FC236}">
                    <a16:creationId xmlns:a16="http://schemas.microsoft.com/office/drawing/2014/main" id="{9F7D1800-F5C6-344E-BDB8-7624A276BCE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57890" y="5580658"/>
                <a:ext cx="4224310" cy="1277343"/>
              </a:xfrm>
              <a:custGeom>
                <a:avLst/>
                <a:gdLst>
                  <a:gd name="connsiteX0" fmla="*/ 2192735 w 4224310"/>
                  <a:gd name="connsiteY0" fmla="*/ 0 h 1277343"/>
                  <a:gd name="connsiteX1" fmla="*/ 4224310 w 4224310"/>
                  <a:gd name="connsiteY1" fmla="*/ 1173010 h 1277343"/>
                  <a:gd name="connsiteX2" fmla="*/ 4224310 w 4224310"/>
                  <a:gd name="connsiteY2" fmla="*/ 1277343 h 1277343"/>
                  <a:gd name="connsiteX3" fmla="*/ 4134977 w 4224310"/>
                  <a:gd name="connsiteY3" fmla="*/ 1277343 h 1277343"/>
                  <a:gd name="connsiteX4" fmla="*/ 4134977 w 4224310"/>
                  <a:gd name="connsiteY4" fmla="*/ 1224529 h 1277343"/>
                  <a:gd name="connsiteX5" fmla="*/ 2192735 w 4224310"/>
                  <a:gd name="connsiteY5" fmla="*/ 103165 h 1277343"/>
                  <a:gd name="connsiteX6" fmla="*/ 159153 w 4224310"/>
                  <a:gd name="connsiteY6" fmla="*/ 1277343 h 1277343"/>
                  <a:gd name="connsiteX7" fmla="*/ 0 w 4224310"/>
                  <a:gd name="connsiteY7" fmla="*/ 1277343 h 1277343"/>
                  <a:gd name="connsiteX8" fmla="*/ 0 w 4224310"/>
                  <a:gd name="connsiteY8" fmla="*/ 1265959 h 1277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24310" h="1277343">
                    <a:moveTo>
                      <a:pt x="2192735" y="0"/>
                    </a:moveTo>
                    <a:lnTo>
                      <a:pt x="4224310" y="1173010"/>
                    </a:lnTo>
                    <a:lnTo>
                      <a:pt x="4224310" y="1277343"/>
                    </a:lnTo>
                    <a:lnTo>
                      <a:pt x="4134977" y="1277343"/>
                    </a:lnTo>
                    <a:lnTo>
                      <a:pt x="4134977" y="1224529"/>
                    </a:lnTo>
                    <a:lnTo>
                      <a:pt x="2192735" y="103165"/>
                    </a:lnTo>
                    <a:lnTo>
                      <a:pt x="159153" y="1277343"/>
                    </a:lnTo>
                    <a:lnTo>
                      <a:pt x="0" y="1277343"/>
                    </a:lnTo>
                    <a:lnTo>
                      <a:pt x="0" y="1265959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20" name="Text Placeholder 9">
                <a:extLst>
                  <a:ext uri="{FF2B5EF4-FFF2-40B4-BE49-F238E27FC236}">
                    <a16:creationId xmlns:a16="http://schemas.microsoft.com/office/drawing/2014/main" id="{4A4A4689-CBAD-A3CE-7BCB-B843826C35A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49051" y="5683823"/>
                <a:ext cx="1943816" cy="1174177"/>
              </a:xfrm>
              <a:custGeom>
                <a:avLst/>
                <a:gdLst>
                  <a:gd name="connsiteX0" fmla="*/ 1574 w 1943816"/>
                  <a:gd name="connsiteY0" fmla="*/ 0 h 1174177"/>
                  <a:gd name="connsiteX1" fmla="*/ 1943816 w 1943816"/>
                  <a:gd name="connsiteY1" fmla="*/ 1121364 h 1174177"/>
                  <a:gd name="connsiteX2" fmla="*/ 1943816 w 1943816"/>
                  <a:gd name="connsiteY2" fmla="*/ 1174177 h 1174177"/>
                  <a:gd name="connsiteX3" fmla="*/ 1518273 w 1943816"/>
                  <a:gd name="connsiteY3" fmla="*/ 1174177 h 1174177"/>
                  <a:gd name="connsiteX4" fmla="*/ 0 w 1943816"/>
                  <a:gd name="connsiteY4" fmla="*/ 296677 h 1174177"/>
                  <a:gd name="connsiteX5" fmla="*/ 0 w 1943816"/>
                  <a:gd name="connsiteY5" fmla="*/ 909 h 1174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43816" h="1174177">
                    <a:moveTo>
                      <a:pt x="1574" y="0"/>
                    </a:moveTo>
                    <a:lnTo>
                      <a:pt x="1943816" y="1121364"/>
                    </a:lnTo>
                    <a:lnTo>
                      <a:pt x="1943816" y="1174177"/>
                    </a:lnTo>
                    <a:lnTo>
                      <a:pt x="1518273" y="1174177"/>
                    </a:lnTo>
                    <a:lnTo>
                      <a:pt x="0" y="296677"/>
                    </a:lnTo>
                    <a:lnTo>
                      <a:pt x="0" y="909"/>
                    </a:lnTo>
                    <a:close/>
                  </a:path>
                </a:pathLst>
              </a:custGeom>
              <a:solidFill>
                <a:schemeClr val="accent3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21" name="Text Placeholder 14">
                <a:extLst>
                  <a:ext uri="{FF2B5EF4-FFF2-40B4-BE49-F238E27FC236}">
                    <a16:creationId xmlns:a16="http://schemas.microsoft.com/office/drawing/2014/main" id="{E2554C46-77D3-848B-E28C-E83A706D088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73894" y="338664"/>
                <a:ext cx="886857" cy="930278"/>
              </a:xfrm>
              <a:custGeom>
                <a:avLst/>
                <a:gdLst>
                  <a:gd name="connsiteX0" fmla="*/ 607469 w 886857"/>
                  <a:gd name="connsiteY0" fmla="*/ 0 h 930278"/>
                  <a:gd name="connsiteX1" fmla="*/ 886857 w 886857"/>
                  <a:gd name="connsiteY1" fmla="*/ 161467 h 930278"/>
                  <a:gd name="connsiteX2" fmla="*/ 886857 w 886857"/>
                  <a:gd name="connsiteY2" fmla="*/ 674001 h 930278"/>
                  <a:gd name="connsiteX3" fmla="*/ 443418 w 886857"/>
                  <a:gd name="connsiteY3" fmla="*/ 930278 h 930278"/>
                  <a:gd name="connsiteX4" fmla="*/ 0 w 886857"/>
                  <a:gd name="connsiteY4" fmla="*/ 674001 h 930278"/>
                  <a:gd name="connsiteX5" fmla="*/ 0 w 886857"/>
                  <a:gd name="connsiteY5" fmla="*/ 351093 h 930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6857" h="930278">
                    <a:moveTo>
                      <a:pt x="607469" y="0"/>
                    </a:moveTo>
                    <a:lnTo>
                      <a:pt x="886857" y="161467"/>
                    </a:lnTo>
                    <a:lnTo>
                      <a:pt x="886857" y="674001"/>
                    </a:lnTo>
                    <a:lnTo>
                      <a:pt x="443418" y="930278"/>
                    </a:lnTo>
                    <a:lnTo>
                      <a:pt x="0" y="674001"/>
                    </a:lnTo>
                    <a:lnTo>
                      <a:pt x="0" y="351093"/>
                    </a:lnTo>
                    <a:close/>
                  </a:path>
                </a:pathLst>
              </a:custGeom>
              <a:solidFill>
                <a:schemeClr val="accent3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22" name="Text Placeholder 15">
                <a:extLst>
                  <a:ext uri="{FF2B5EF4-FFF2-40B4-BE49-F238E27FC236}">
                    <a16:creationId xmlns:a16="http://schemas.microsoft.com/office/drawing/2014/main" id="{AEA14D64-C116-E2EE-F0F8-7F1576D9281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73894" y="243856"/>
                <a:ext cx="607469" cy="445903"/>
              </a:xfrm>
              <a:custGeom>
                <a:avLst/>
                <a:gdLst>
                  <a:gd name="connsiteX0" fmla="*/ 443418 w 607469"/>
                  <a:gd name="connsiteY0" fmla="*/ 0 h 445903"/>
                  <a:gd name="connsiteX1" fmla="*/ 607469 w 607469"/>
                  <a:gd name="connsiteY1" fmla="*/ 94810 h 445903"/>
                  <a:gd name="connsiteX2" fmla="*/ 0 w 607469"/>
                  <a:gd name="connsiteY2" fmla="*/ 445903 h 445903"/>
                  <a:gd name="connsiteX3" fmla="*/ 0 w 607469"/>
                  <a:gd name="connsiteY3" fmla="*/ 256277 h 445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7469" h="445903">
                    <a:moveTo>
                      <a:pt x="443418" y="0"/>
                    </a:moveTo>
                    <a:lnTo>
                      <a:pt x="607469" y="94810"/>
                    </a:lnTo>
                    <a:lnTo>
                      <a:pt x="0" y="445903"/>
                    </a:lnTo>
                    <a:lnTo>
                      <a:pt x="0" y="256277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2"/>
                  </a:gs>
                  <a:gs pos="0">
                    <a:schemeClr val="accent1"/>
                  </a:gs>
                </a:gsLst>
                <a:lin ang="19800000" scaled="0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bg1">
                        <a:alpha val="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23" name="Text Placeholder 16">
                <a:extLst>
                  <a:ext uri="{FF2B5EF4-FFF2-40B4-BE49-F238E27FC236}">
                    <a16:creationId xmlns:a16="http://schemas.microsoft.com/office/drawing/2014/main" id="{155AFB96-491C-8C78-D7B6-D58C702D3308}"/>
                  </a:ext>
                </a:extLst>
              </p:cNvPr>
              <p:cNvSpPr txBox="1">
                <a:spLocks/>
              </p:cNvSpPr>
              <p:nvPr/>
            </p:nvSpPr>
            <p:spPr>
              <a:xfrm rot="7200000">
                <a:off x="4795754" y="1241324"/>
                <a:ext cx="532458" cy="558527"/>
              </a:xfrm>
              <a:custGeom>
                <a:avLst/>
                <a:gdLst>
                  <a:gd name="connsiteX0" fmla="*/ 607469 w 886857"/>
                  <a:gd name="connsiteY0" fmla="*/ 0 h 930278"/>
                  <a:gd name="connsiteX1" fmla="*/ 886857 w 886857"/>
                  <a:gd name="connsiteY1" fmla="*/ 161467 h 930278"/>
                  <a:gd name="connsiteX2" fmla="*/ 886857 w 886857"/>
                  <a:gd name="connsiteY2" fmla="*/ 674001 h 930278"/>
                  <a:gd name="connsiteX3" fmla="*/ 443418 w 886857"/>
                  <a:gd name="connsiteY3" fmla="*/ 930278 h 930278"/>
                  <a:gd name="connsiteX4" fmla="*/ 0 w 886857"/>
                  <a:gd name="connsiteY4" fmla="*/ 674001 h 930278"/>
                  <a:gd name="connsiteX5" fmla="*/ 0 w 886857"/>
                  <a:gd name="connsiteY5" fmla="*/ 351093 h 930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6857" h="930278">
                    <a:moveTo>
                      <a:pt x="607469" y="0"/>
                    </a:moveTo>
                    <a:lnTo>
                      <a:pt x="886857" y="161467"/>
                    </a:lnTo>
                    <a:lnTo>
                      <a:pt x="886857" y="674001"/>
                    </a:lnTo>
                    <a:lnTo>
                      <a:pt x="443418" y="930278"/>
                    </a:lnTo>
                    <a:lnTo>
                      <a:pt x="0" y="674001"/>
                    </a:lnTo>
                    <a:lnTo>
                      <a:pt x="0" y="351093"/>
                    </a:lnTo>
                    <a:close/>
                  </a:path>
                </a:pathLst>
              </a:custGeom>
              <a:gradFill>
                <a:gsLst>
                  <a:gs pos="2000">
                    <a:schemeClr val="accent1"/>
                  </a:gs>
                  <a:gs pos="100000">
                    <a:schemeClr val="accent4"/>
                  </a:gs>
                </a:gsLst>
                <a:lin ang="900000" scaled="0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bg1">
                        <a:alpha val="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25" name="Text Placeholder 17">
                <a:extLst>
                  <a:ext uri="{FF2B5EF4-FFF2-40B4-BE49-F238E27FC236}">
                    <a16:creationId xmlns:a16="http://schemas.microsoft.com/office/drawing/2014/main" id="{B342DE9B-3E87-764F-074D-9F9DEC4C42F9}"/>
                  </a:ext>
                </a:extLst>
              </p:cNvPr>
              <p:cNvSpPr txBox="1">
                <a:spLocks/>
              </p:cNvSpPr>
              <p:nvPr/>
            </p:nvSpPr>
            <p:spPr>
              <a:xfrm rot="7200000">
                <a:off x="5090586" y="1415988"/>
                <a:ext cx="364718" cy="267715"/>
              </a:xfrm>
              <a:custGeom>
                <a:avLst/>
                <a:gdLst>
                  <a:gd name="connsiteX0" fmla="*/ 443418 w 607469"/>
                  <a:gd name="connsiteY0" fmla="*/ 0 h 445903"/>
                  <a:gd name="connsiteX1" fmla="*/ 607469 w 607469"/>
                  <a:gd name="connsiteY1" fmla="*/ 94810 h 445903"/>
                  <a:gd name="connsiteX2" fmla="*/ 0 w 607469"/>
                  <a:gd name="connsiteY2" fmla="*/ 445903 h 445903"/>
                  <a:gd name="connsiteX3" fmla="*/ 0 w 607469"/>
                  <a:gd name="connsiteY3" fmla="*/ 256277 h 445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7469" h="445903">
                    <a:moveTo>
                      <a:pt x="443418" y="0"/>
                    </a:moveTo>
                    <a:lnTo>
                      <a:pt x="607469" y="94810"/>
                    </a:lnTo>
                    <a:lnTo>
                      <a:pt x="0" y="445903"/>
                    </a:lnTo>
                    <a:lnTo>
                      <a:pt x="0" y="256277"/>
                    </a:lnTo>
                    <a:close/>
                  </a:path>
                </a:pathLst>
              </a:custGeom>
              <a:solidFill>
                <a:schemeClr val="accent3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26" name="Text Placeholder 31">
                <a:extLst>
                  <a:ext uri="{FF2B5EF4-FFF2-40B4-BE49-F238E27FC236}">
                    <a16:creationId xmlns:a16="http://schemas.microsoft.com/office/drawing/2014/main" id="{800C1FB5-9C21-E1B3-A314-6B67582993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67846" y="4838700"/>
                <a:ext cx="2149665" cy="2019300"/>
              </a:xfrm>
              <a:custGeom>
                <a:avLst/>
                <a:gdLst>
                  <a:gd name="connsiteX0" fmla="*/ 3027896 w 3027896"/>
                  <a:gd name="connsiteY0" fmla="*/ 0 h 2844270"/>
                  <a:gd name="connsiteX1" fmla="*/ 3027896 w 3027896"/>
                  <a:gd name="connsiteY1" fmla="*/ 2844270 h 2844270"/>
                  <a:gd name="connsiteX2" fmla="*/ 0 w 3027896"/>
                  <a:gd name="connsiteY2" fmla="*/ 2844270 h 2844270"/>
                  <a:gd name="connsiteX3" fmla="*/ 0 w 3027896"/>
                  <a:gd name="connsiteY3" fmla="*/ 1750001 h 2844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27896" h="2844270">
                    <a:moveTo>
                      <a:pt x="3027896" y="0"/>
                    </a:moveTo>
                    <a:lnTo>
                      <a:pt x="3027896" y="2844270"/>
                    </a:lnTo>
                    <a:lnTo>
                      <a:pt x="0" y="2844270"/>
                    </a:lnTo>
                    <a:lnTo>
                      <a:pt x="0" y="1750001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bg1"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</p:grpSp>
      </p:grpSp>
      <p:pic>
        <p:nvPicPr>
          <p:cNvPr id="29" name="CAS logo">
            <a:extLst>
              <a:ext uri="{FF2B5EF4-FFF2-40B4-BE49-F238E27FC236}">
                <a16:creationId xmlns:a16="http://schemas.microsoft.com/office/drawing/2014/main" id="{872E51BB-E038-AC9B-F244-D5079DFA73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35" name="Sidebar text 6">
            <a:extLst>
              <a:ext uri="{FF2B5EF4-FFF2-40B4-BE49-F238E27FC236}">
                <a16:creationId xmlns:a16="http://schemas.microsoft.com/office/drawing/2014/main" id="{AF729A06-C303-1815-6E18-23091F686B5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174184" y="5084250"/>
            <a:ext cx="3021253" cy="247067"/>
          </a:xfrm>
        </p:spPr>
        <p:txBody>
          <a:bodyPr anchor="t" anchorCtr="0"/>
          <a:lstStyle>
            <a:lvl1pPr>
              <a:buClr>
                <a:schemeClr val="bg1"/>
              </a:buClr>
              <a:defRPr sz="1800" b="1">
                <a:solidFill>
                  <a:schemeClr val="bg1"/>
                </a:solidFill>
              </a:defRPr>
            </a:lvl1pPr>
            <a:lvl2pPr>
              <a:spcBef>
                <a:spcPts val="300"/>
              </a:spcBef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Quote goes here</a:t>
            </a:r>
          </a:p>
        </p:txBody>
      </p:sp>
      <p:sp>
        <p:nvSpPr>
          <p:cNvPr id="34" name="Sidebar text 5">
            <a:extLst>
              <a:ext uri="{FF2B5EF4-FFF2-40B4-BE49-F238E27FC236}">
                <a16:creationId xmlns:a16="http://schemas.microsoft.com/office/drawing/2014/main" id="{C64EDD63-9DEC-092B-D02A-36D16276780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174184" y="4190486"/>
            <a:ext cx="2085655" cy="871699"/>
          </a:xfrm>
        </p:spPr>
        <p:txBody>
          <a:bodyPr anchor="ctr" anchorCtr="0"/>
          <a:lstStyle>
            <a:lvl1pPr>
              <a:buClr>
                <a:schemeClr val="bg1"/>
              </a:buClr>
              <a:defRPr sz="8000" b="1" spc="-150">
                <a:solidFill>
                  <a:schemeClr val="bg1"/>
                </a:solidFill>
              </a:defRPr>
            </a:lvl1pPr>
            <a:lvl2pPr>
              <a:spcBef>
                <a:spcPts val="300"/>
              </a:spcBef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33" name="Sidebar text 4">
            <a:extLst>
              <a:ext uri="{FF2B5EF4-FFF2-40B4-BE49-F238E27FC236}">
                <a16:creationId xmlns:a16="http://schemas.microsoft.com/office/drawing/2014/main" id="{DB112F17-8E56-0F58-0885-542B3F9D220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74184" y="3796139"/>
            <a:ext cx="3021253" cy="247067"/>
          </a:xfrm>
        </p:spPr>
        <p:txBody>
          <a:bodyPr anchor="t" anchorCtr="0"/>
          <a:lstStyle>
            <a:lvl1pPr>
              <a:buClr>
                <a:schemeClr val="bg1"/>
              </a:buClr>
              <a:defRPr sz="1800" b="1">
                <a:solidFill>
                  <a:schemeClr val="bg1"/>
                </a:solidFill>
              </a:defRPr>
            </a:lvl1pPr>
            <a:lvl2pPr>
              <a:spcBef>
                <a:spcPts val="300"/>
              </a:spcBef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Quote goes here</a:t>
            </a:r>
          </a:p>
        </p:txBody>
      </p:sp>
      <p:sp>
        <p:nvSpPr>
          <p:cNvPr id="32" name="Sidebar text 3">
            <a:extLst>
              <a:ext uri="{FF2B5EF4-FFF2-40B4-BE49-F238E27FC236}">
                <a16:creationId xmlns:a16="http://schemas.microsoft.com/office/drawing/2014/main" id="{A4653C42-B5D6-F3D8-8C22-F55FAE98298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174184" y="2902375"/>
            <a:ext cx="2085655" cy="871699"/>
          </a:xfrm>
        </p:spPr>
        <p:txBody>
          <a:bodyPr anchor="ctr" anchorCtr="0"/>
          <a:lstStyle>
            <a:lvl1pPr>
              <a:buClr>
                <a:schemeClr val="bg1"/>
              </a:buClr>
              <a:defRPr sz="8000" b="1" spc="-150">
                <a:solidFill>
                  <a:schemeClr val="bg1"/>
                </a:solidFill>
              </a:defRPr>
            </a:lvl1pPr>
            <a:lvl2pPr>
              <a:spcBef>
                <a:spcPts val="300"/>
              </a:spcBef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30" name="Sidebar text 2">
            <a:extLst>
              <a:ext uri="{FF2B5EF4-FFF2-40B4-BE49-F238E27FC236}">
                <a16:creationId xmlns:a16="http://schemas.microsoft.com/office/drawing/2014/main" id="{77D901D1-AFBC-C800-9569-288388F63DF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74184" y="2508028"/>
            <a:ext cx="3021253" cy="247067"/>
          </a:xfrm>
        </p:spPr>
        <p:txBody>
          <a:bodyPr anchor="t" anchorCtr="0"/>
          <a:lstStyle>
            <a:lvl1pPr>
              <a:buClr>
                <a:schemeClr val="bg1"/>
              </a:buClr>
              <a:defRPr sz="1800" b="1">
                <a:solidFill>
                  <a:schemeClr val="bg1"/>
                </a:solidFill>
              </a:defRPr>
            </a:lvl1pPr>
            <a:lvl2pPr>
              <a:spcBef>
                <a:spcPts val="300"/>
              </a:spcBef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Quote goes here</a:t>
            </a:r>
          </a:p>
        </p:txBody>
      </p:sp>
      <p:sp>
        <p:nvSpPr>
          <p:cNvPr id="24" name="Sidebar text 1">
            <a:extLst>
              <a:ext uri="{FF2B5EF4-FFF2-40B4-BE49-F238E27FC236}">
                <a16:creationId xmlns:a16="http://schemas.microsoft.com/office/drawing/2014/main" id="{35099D05-23B0-E548-B288-F027B9B1057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74184" y="1614264"/>
            <a:ext cx="2085655" cy="871699"/>
          </a:xfrm>
        </p:spPr>
        <p:txBody>
          <a:bodyPr anchor="ctr" anchorCtr="0"/>
          <a:lstStyle>
            <a:lvl1pPr>
              <a:buClr>
                <a:schemeClr val="bg1"/>
              </a:buClr>
              <a:defRPr sz="8000" b="1" spc="-150">
                <a:solidFill>
                  <a:schemeClr val="bg1"/>
                </a:solidFill>
              </a:defRPr>
            </a:lvl1pPr>
            <a:lvl2pPr>
              <a:spcBef>
                <a:spcPts val="300"/>
              </a:spcBef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9" name="Text ">
            <a:extLst>
              <a:ext uri="{FF2B5EF4-FFF2-40B4-BE49-F238E27FC236}">
                <a16:creationId xmlns:a16="http://schemas.microsoft.com/office/drawing/2014/main" id="{DCFBC6A8-BF94-CD44-BFE0-43E0AF0607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6887" y="1772233"/>
            <a:ext cx="5843755" cy="419543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2AAE7251-257E-0D41-A7A0-36A52A29A4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209" y="964219"/>
            <a:ext cx="5823433" cy="327025"/>
          </a:xfrm>
        </p:spPr>
        <p:txBody>
          <a:bodyPr/>
          <a:lstStyle>
            <a:lvl1pPr>
              <a:defRPr sz="2200" b="0" i="0" cap="none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AF94E7A-E524-5D40-9F3F-45925674C4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89" y="489252"/>
            <a:ext cx="6615112" cy="328304"/>
          </a:xfrm>
        </p:spPr>
        <p:txBody>
          <a:bodyPr/>
          <a:lstStyle/>
          <a:p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04097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3_Sideb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">
            <a:extLst>
              <a:ext uri="{FF2B5EF4-FFF2-40B4-BE49-F238E27FC236}">
                <a16:creationId xmlns:a16="http://schemas.microsoft.com/office/drawing/2014/main" id="{70C41EE6-1FE2-5141-B6A0-A9E493C6094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89DCAAA9-BF00-6341-B2CF-0F53B07CA9C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DFE61FE-74F6-D97D-91D2-548C01272B76}"/>
              </a:ext>
            </a:extLst>
          </p:cNvPr>
          <p:cNvGrpSpPr/>
          <p:nvPr userDrawn="1"/>
        </p:nvGrpSpPr>
        <p:grpSpPr>
          <a:xfrm>
            <a:off x="5432379" y="0"/>
            <a:ext cx="6759622" cy="6858001"/>
            <a:chOff x="5432379" y="0"/>
            <a:chExt cx="6759622" cy="6858001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9B1C890-7D6D-1977-5072-BDF114D39E6F}"/>
                </a:ext>
              </a:extLst>
            </p:cNvPr>
            <p:cNvSpPr/>
            <p:nvPr userDrawn="1"/>
          </p:nvSpPr>
          <p:spPr>
            <a:xfrm>
              <a:off x="7623541" y="0"/>
              <a:ext cx="4568460" cy="6858000"/>
            </a:xfrm>
            <a:custGeom>
              <a:avLst/>
              <a:gdLst>
                <a:gd name="connsiteX0" fmla="*/ 1518276 w 4568460"/>
                <a:gd name="connsiteY0" fmla="*/ 0 h 6858000"/>
                <a:gd name="connsiteX1" fmla="*/ 4568460 w 4568460"/>
                <a:gd name="connsiteY1" fmla="*/ 0 h 6858000"/>
                <a:gd name="connsiteX2" fmla="*/ 4568460 w 4568460"/>
                <a:gd name="connsiteY2" fmla="*/ 6858000 h 6858000"/>
                <a:gd name="connsiteX3" fmla="*/ 1518273 w 4568460"/>
                <a:gd name="connsiteY3" fmla="*/ 6858000 h 6858000"/>
                <a:gd name="connsiteX4" fmla="*/ 0 w 4568460"/>
                <a:gd name="connsiteY4" fmla="*/ 5980500 h 6858000"/>
                <a:gd name="connsiteX5" fmla="*/ 0 w 4568460"/>
                <a:gd name="connsiteY5" fmla="*/ 87750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68460" h="6858000">
                  <a:moveTo>
                    <a:pt x="1518276" y="0"/>
                  </a:moveTo>
                  <a:lnTo>
                    <a:pt x="4568460" y="0"/>
                  </a:lnTo>
                  <a:lnTo>
                    <a:pt x="4568460" y="6858000"/>
                  </a:lnTo>
                  <a:lnTo>
                    <a:pt x="1518273" y="6858000"/>
                  </a:lnTo>
                  <a:lnTo>
                    <a:pt x="0" y="5980500"/>
                  </a:lnTo>
                  <a:lnTo>
                    <a:pt x="0" y="87750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6C15322-B066-0BB1-0C50-F603D34AB107}"/>
                </a:ext>
              </a:extLst>
            </p:cNvPr>
            <p:cNvGrpSpPr/>
            <p:nvPr userDrawn="1"/>
          </p:nvGrpSpPr>
          <p:grpSpPr>
            <a:xfrm>
              <a:off x="5432379" y="243856"/>
              <a:ext cx="6759621" cy="6614145"/>
              <a:chOff x="3057890" y="243856"/>
              <a:chExt cx="6759621" cy="6614145"/>
            </a:xfrm>
          </p:grpSpPr>
          <p:sp>
            <p:nvSpPr>
              <p:cNvPr id="23" name="Text Placeholder 8">
                <a:extLst>
                  <a:ext uri="{FF2B5EF4-FFF2-40B4-BE49-F238E27FC236}">
                    <a16:creationId xmlns:a16="http://schemas.microsoft.com/office/drawing/2014/main" id="{0B1E63E4-282B-773E-A90F-5D8F603A143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57890" y="5580658"/>
                <a:ext cx="4224310" cy="1277343"/>
              </a:xfrm>
              <a:custGeom>
                <a:avLst/>
                <a:gdLst>
                  <a:gd name="connsiteX0" fmla="*/ 2192735 w 4224310"/>
                  <a:gd name="connsiteY0" fmla="*/ 0 h 1277343"/>
                  <a:gd name="connsiteX1" fmla="*/ 4224310 w 4224310"/>
                  <a:gd name="connsiteY1" fmla="*/ 1173010 h 1277343"/>
                  <a:gd name="connsiteX2" fmla="*/ 4224310 w 4224310"/>
                  <a:gd name="connsiteY2" fmla="*/ 1277343 h 1277343"/>
                  <a:gd name="connsiteX3" fmla="*/ 4134977 w 4224310"/>
                  <a:gd name="connsiteY3" fmla="*/ 1277343 h 1277343"/>
                  <a:gd name="connsiteX4" fmla="*/ 4134977 w 4224310"/>
                  <a:gd name="connsiteY4" fmla="*/ 1224529 h 1277343"/>
                  <a:gd name="connsiteX5" fmla="*/ 2192735 w 4224310"/>
                  <a:gd name="connsiteY5" fmla="*/ 103165 h 1277343"/>
                  <a:gd name="connsiteX6" fmla="*/ 159153 w 4224310"/>
                  <a:gd name="connsiteY6" fmla="*/ 1277343 h 1277343"/>
                  <a:gd name="connsiteX7" fmla="*/ 0 w 4224310"/>
                  <a:gd name="connsiteY7" fmla="*/ 1277343 h 1277343"/>
                  <a:gd name="connsiteX8" fmla="*/ 0 w 4224310"/>
                  <a:gd name="connsiteY8" fmla="*/ 1265959 h 1277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24310" h="1277343">
                    <a:moveTo>
                      <a:pt x="2192735" y="0"/>
                    </a:moveTo>
                    <a:lnTo>
                      <a:pt x="4224310" y="1173010"/>
                    </a:lnTo>
                    <a:lnTo>
                      <a:pt x="4224310" y="1277343"/>
                    </a:lnTo>
                    <a:lnTo>
                      <a:pt x="4134977" y="1277343"/>
                    </a:lnTo>
                    <a:lnTo>
                      <a:pt x="4134977" y="1224529"/>
                    </a:lnTo>
                    <a:lnTo>
                      <a:pt x="2192735" y="103165"/>
                    </a:lnTo>
                    <a:lnTo>
                      <a:pt x="159153" y="1277343"/>
                    </a:lnTo>
                    <a:lnTo>
                      <a:pt x="0" y="1277343"/>
                    </a:lnTo>
                    <a:lnTo>
                      <a:pt x="0" y="1265959"/>
                    </a:lnTo>
                    <a:close/>
                  </a:path>
                </a:pathLst>
              </a:custGeom>
              <a:solidFill>
                <a:schemeClr val="accent1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lvl="0" indent="0" algn="ctr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sz="100" b="0" i="0"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233363" indent="-223838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b="0" i="0"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406400" indent="-173038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517525" indent="-111125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515938" indent="-114300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9pPr>
              </a:lstStyle>
              <a:p>
                <a:pPr lvl="0"/>
                <a:r>
                  <a:rPr lang="en-US"/>
                  <a:t> </a:t>
                </a:r>
              </a:p>
            </p:txBody>
          </p:sp>
          <p:sp>
            <p:nvSpPr>
              <p:cNvPr id="25" name="Text Placeholder 9">
                <a:extLst>
                  <a:ext uri="{FF2B5EF4-FFF2-40B4-BE49-F238E27FC236}">
                    <a16:creationId xmlns:a16="http://schemas.microsoft.com/office/drawing/2014/main" id="{340C2439-2F0E-1B27-8BA6-4869D2302F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49051" y="5683823"/>
                <a:ext cx="1943816" cy="1174177"/>
              </a:xfrm>
              <a:custGeom>
                <a:avLst/>
                <a:gdLst>
                  <a:gd name="connsiteX0" fmla="*/ 1574 w 1943816"/>
                  <a:gd name="connsiteY0" fmla="*/ 0 h 1174177"/>
                  <a:gd name="connsiteX1" fmla="*/ 1943816 w 1943816"/>
                  <a:gd name="connsiteY1" fmla="*/ 1121364 h 1174177"/>
                  <a:gd name="connsiteX2" fmla="*/ 1943816 w 1943816"/>
                  <a:gd name="connsiteY2" fmla="*/ 1174177 h 1174177"/>
                  <a:gd name="connsiteX3" fmla="*/ 1518273 w 1943816"/>
                  <a:gd name="connsiteY3" fmla="*/ 1174177 h 1174177"/>
                  <a:gd name="connsiteX4" fmla="*/ 0 w 1943816"/>
                  <a:gd name="connsiteY4" fmla="*/ 296677 h 1174177"/>
                  <a:gd name="connsiteX5" fmla="*/ 0 w 1943816"/>
                  <a:gd name="connsiteY5" fmla="*/ 909 h 1174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43816" h="1174177">
                    <a:moveTo>
                      <a:pt x="1574" y="0"/>
                    </a:moveTo>
                    <a:lnTo>
                      <a:pt x="1943816" y="1121364"/>
                    </a:lnTo>
                    <a:lnTo>
                      <a:pt x="1943816" y="1174177"/>
                    </a:lnTo>
                    <a:lnTo>
                      <a:pt x="1518273" y="1174177"/>
                    </a:lnTo>
                    <a:lnTo>
                      <a:pt x="0" y="296677"/>
                    </a:lnTo>
                    <a:lnTo>
                      <a:pt x="0" y="909"/>
                    </a:lnTo>
                    <a:close/>
                  </a:path>
                </a:pathLst>
              </a:custGeom>
              <a:solidFill>
                <a:schemeClr val="accent3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26" name="Text Placeholder 14">
                <a:extLst>
                  <a:ext uri="{FF2B5EF4-FFF2-40B4-BE49-F238E27FC236}">
                    <a16:creationId xmlns:a16="http://schemas.microsoft.com/office/drawing/2014/main" id="{C3152C50-E3D2-92DD-4F1C-9F822E457BA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73894" y="338664"/>
                <a:ext cx="886857" cy="930278"/>
              </a:xfrm>
              <a:custGeom>
                <a:avLst/>
                <a:gdLst>
                  <a:gd name="connsiteX0" fmla="*/ 607469 w 886857"/>
                  <a:gd name="connsiteY0" fmla="*/ 0 h 930278"/>
                  <a:gd name="connsiteX1" fmla="*/ 886857 w 886857"/>
                  <a:gd name="connsiteY1" fmla="*/ 161467 h 930278"/>
                  <a:gd name="connsiteX2" fmla="*/ 886857 w 886857"/>
                  <a:gd name="connsiteY2" fmla="*/ 674001 h 930278"/>
                  <a:gd name="connsiteX3" fmla="*/ 443418 w 886857"/>
                  <a:gd name="connsiteY3" fmla="*/ 930278 h 930278"/>
                  <a:gd name="connsiteX4" fmla="*/ 0 w 886857"/>
                  <a:gd name="connsiteY4" fmla="*/ 674001 h 930278"/>
                  <a:gd name="connsiteX5" fmla="*/ 0 w 886857"/>
                  <a:gd name="connsiteY5" fmla="*/ 351093 h 930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6857" h="930278">
                    <a:moveTo>
                      <a:pt x="607469" y="0"/>
                    </a:moveTo>
                    <a:lnTo>
                      <a:pt x="886857" y="161467"/>
                    </a:lnTo>
                    <a:lnTo>
                      <a:pt x="886857" y="674001"/>
                    </a:lnTo>
                    <a:lnTo>
                      <a:pt x="443418" y="930278"/>
                    </a:lnTo>
                    <a:lnTo>
                      <a:pt x="0" y="674001"/>
                    </a:lnTo>
                    <a:lnTo>
                      <a:pt x="0" y="351093"/>
                    </a:lnTo>
                    <a:close/>
                  </a:path>
                </a:pathLst>
              </a:custGeom>
              <a:solidFill>
                <a:schemeClr val="accent3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27" name="Text Placeholder 15">
                <a:extLst>
                  <a:ext uri="{FF2B5EF4-FFF2-40B4-BE49-F238E27FC236}">
                    <a16:creationId xmlns:a16="http://schemas.microsoft.com/office/drawing/2014/main" id="{0FA6FD08-D683-B399-5E80-94B850303A8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73894" y="243856"/>
                <a:ext cx="607469" cy="445903"/>
              </a:xfrm>
              <a:custGeom>
                <a:avLst/>
                <a:gdLst>
                  <a:gd name="connsiteX0" fmla="*/ 443418 w 607469"/>
                  <a:gd name="connsiteY0" fmla="*/ 0 h 445903"/>
                  <a:gd name="connsiteX1" fmla="*/ 607469 w 607469"/>
                  <a:gd name="connsiteY1" fmla="*/ 94810 h 445903"/>
                  <a:gd name="connsiteX2" fmla="*/ 0 w 607469"/>
                  <a:gd name="connsiteY2" fmla="*/ 445903 h 445903"/>
                  <a:gd name="connsiteX3" fmla="*/ 0 w 607469"/>
                  <a:gd name="connsiteY3" fmla="*/ 256277 h 445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7469" h="445903">
                    <a:moveTo>
                      <a:pt x="443418" y="0"/>
                    </a:moveTo>
                    <a:lnTo>
                      <a:pt x="607469" y="94810"/>
                    </a:lnTo>
                    <a:lnTo>
                      <a:pt x="0" y="445903"/>
                    </a:lnTo>
                    <a:lnTo>
                      <a:pt x="0" y="256277"/>
                    </a:lnTo>
                    <a:close/>
                  </a:path>
                </a:pathLst>
              </a:custGeom>
              <a:gradFill>
                <a:gsLst>
                  <a:gs pos="64000">
                    <a:schemeClr val="accent1"/>
                  </a:gs>
                  <a:gs pos="0">
                    <a:schemeClr val="accent4"/>
                  </a:gs>
                </a:gsLst>
                <a:lin ang="19800000" scaled="0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lvl="0" indent="0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sz="100" b="0" i="0">
                    <a:solidFill>
                      <a:schemeClr val="bg1">
                        <a:alpha val="0"/>
                      </a:schemeClr>
                    </a:solidFill>
                  </a:defRPr>
                </a:lvl1pPr>
                <a:lvl2pPr marL="233363" indent="-223838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b="0" i="0"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406400" indent="-173038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517525" indent="-111125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515938" indent="-114300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9pPr>
              </a:lstStyle>
              <a:p>
                <a:pPr lvl="0"/>
                <a:r>
                  <a:rPr lang="en-US"/>
                  <a:t> </a:t>
                </a:r>
              </a:p>
            </p:txBody>
          </p:sp>
          <p:sp>
            <p:nvSpPr>
              <p:cNvPr id="28" name="Text Placeholder 16">
                <a:extLst>
                  <a:ext uri="{FF2B5EF4-FFF2-40B4-BE49-F238E27FC236}">
                    <a16:creationId xmlns:a16="http://schemas.microsoft.com/office/drawing/2014/main" id="{8BB03BB1-3725-4291-9E21-6AC9C7A01F2D}"/>
                  </a:ext>
                </a:extLst>
              </p:cNvPr>
              <p:cNvSpPr txBox="1">
                <a:spLocks/>
              </p:cNvSpPr>
              <p:nvPr/>
            </p:nvSpPr>
            <p:spPr>
              <a:xfrm rot="7200000">
                <a:off x="4795754" y="1241324"/>
                <a:ext cx="532458" cy="558527"/>
              </a:xfrm>
              <a:custGeom>
                <a:avLst/>
                <a:gdLst>
                  <a:gd name="connsiteX0" fmla="*/ 607469 w 886857"/>
                  <a:gd name="connsiteY0" fmla="*/ 0 h 930278"/>
                  <a:gd name="connsiteX1" fmla="*/ 886857 w 886857"/>
                  <a:gd name="connsiteY1" fmla="*/ 161467 h 930278"/>
                  <a:gd name="connsiteX2" fmla="*/ 886857 w 886857"/>
                  <a:gd name="connsiteY2" fmla="*/ 674001 h 930278"/>
                  <a:gd name="connsiteX3" fmla="*/ 443418 w 886857"/>
                  <a:gd name="connsiteY3" fmla="*/ 930278 h 930278"/>
                  <a:gd name="connsiteX4" fmla="*/ 0 w 886857"/>
                  <a:gd name="connsiteY4" fmla="*/ 674001 h 930278"/>
                  <a:gd name="connsiteX5" fmla="*/ 0 w 886857"/>
                  <a:gd name="connsiteY5" fmla="*/ 351093 h 930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6857" h="930278">
                    <a:moveTo>
                      <a:pt x="607469" y="0"/>
                    </a:moveTo>
                    <a:lnTo>
                      <a:pt x="886857" y="161467"/>
                    </a:lnTo>
                    <a:lnTo>
                      <a:pt x="886857" y="674001"/>
                    </a:lnTo>
                    <a:lnTo>
                      <a:pt x="443418" y="930278"/>
                    </a:lnTo>
                    <a:lnTo>
                      <a:pt x="0" y="674001"/>
                    </a:lnTo>
                    <a:lnTo>
                      <a:pt x="0" y="351093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2"/>
                  </a:gs>
                  <a:gs pos="0">
                    <a:schemeClr val="accent1"/>
                  </a:gs>
                </a:gsLst>
                <a:lin ang="900000" scaled="0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lvl="0" indent="0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sz="100" b="0" i="0">
                    <a:solidFill>
                      <a:schemeClr val="bg1">
                        <a:alpha val="0"/>
                      </a:schemeClr>
                    </a:solidFill>
                  </a:defRPr>
                </a:lvl1pPr>
                <a:lvl2pPr marL="233363" indent="-223838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b="0" i="0"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406400" indent="-173038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517525" indent="-111125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515938" indent="-114300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9pPr>
              </a:lstStyle>
              <a:p>
                <a:pPr lvl="0"/>
                <a:r>
                  <a:rPr lang="en-US"/>
                  <a:t> </a:t>
                </a:r>
              </a:p>
            </p:txBody>
          </p:sp>
          <p:sp>
            <p:nvSpPr>
              <p:cNvPr id="29" name="Text Placeholder 17">
                <a:extLst>
                  <a:ext uri="{FF2B5EF4-FFF2-40B4-BE49-F238E27FC236}">
                    <a16:creationId xmlns:a16="http://schemas.microsoft.com/office/drawing/2014/main" id="{40F8EDDE-89AB-D1CF-6624-AFEC8310F841}"/>
                  </a:ext>
                </a:extLst>
              </p:cNvPr>
              <p:cNvSpPr txBox="1">
                <a:spLocks/>
              </p:cNvSpPr>
              <p:nvPr/>
            </p:nvSpPr>
            <p:spPr>
              <a:xfrm rot="7200000">
                <a:off x="5090586" y="1415988"/>
                <a:ext cx="364718" cy="267715"/>
              </a:xfrm>
              <a:custGeom>
                <a:avLst/>
                <a:gdLst>
                  <a:gd name="connsiteX0" fmla="*/ 443418 w 607469"/>
                  <a:gd name="connsiteY0" fmla="*/ 0 h 445903"/>
                  <a:gd name="connsiteX1" fmla="*/ 607469 w 607469"/>
                  <a:gd name="connsiteY1" fmla="*/ 94810 h 445903"/>
                  <a:gd name="connsiteX2" fmla="*/ 0 w 607469"/>
                  <a:gd name="connsiteY2" fmla="*/ 445903 h 445903"/>
                  <a:gd name="connsiteX3" fmla="*/ 0 w 607469"/>
                  <a:gd name="connsiteY3" fmla="*/ 256277 h 445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7469" h="445903">
                    <a:moveTo>
                      <a:pt x="443418" y="0"/>
                    </a:moveTo>
                    <a:lnTo>
                      <a:pt x="607469" y="94810"/>
                    </a:lnTo>
                    <a:lnTo>
                      <a:pt x="0" y="445903"/>
                    </a:lnTo>
                    <a:lnTo>
                      <a:pt x="0" y="256277"/>
                    </a:lnTo>
                    <a:close/>
                  </a:path>
                </a:pathLst>
              </a:custGeom>
              <a:solidFill>
                <a:schemeClr val="accent3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tx1">
                        <a:lumMod val="75000"/>
                        <a:lumOff val="25000"/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  <p:sp>
            <p:nvSpPr>
              <p:cNvPr id="30" name="Text Placeholder 31">
                <a:extLst>
                  <a:ext uri="{FF2B5EF4-FFF2-40B4-BE49-F238E27FC236}">
                    <a16:creationId xmlns:a16="http://schemas.microsoft.com/office/drawing/2014/main" id="{AFB49711-BB88-6760-31D5-F273E798E67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67846" y="4838700"/>
                <a:ext cx="2149665" cy="2019300"/>
              </a:xfrm>
              <a:custGeom>
                <a:avLst/>
                <a:gdLst>
                  <a:gd name="connsiteX0" fmla="*/ 3027896 w 3027896"/>
                  <a:gd name="connsiteY0" fmla="*/ 0 h 2844270"/>
                  <a:gd name="connsiteX1" fmla="*/ 3027896 w 3027896"/>
                  <a:gd name="connsiteY1" fmla="*/ 2844270 h 2844270"/>
                  <a:gd name="connsiteX2" fmla="*/ 0 w 3027896"/>
                  <a:gd name="connsiteY2" fmla="*/ 2844270 h 2844270"/>
                  <a:gd name="connsiteX3" fmla="*/ 0 w 3027896"/>
                  <a:gd name="connsiteY3" fmla="*/ 1750001 h 2844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27896" h="2844270">
                    <a:moveTo>
                      <a:pt x="3027896" y="0"/>
                    </a:moveTo>
                    <a:lnTo>
                      <a:pt x="3027896" y="2844270"/>
                    </a:lnTo>
                    <a:lnTo>
                      <a:pt x="0" y="2844270"/>
                    </a:lnTo>
                    <a:lnTo>
                      <a:pt x="0" y="1750001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 vert="horz" wrap="square" lIns="0" tIns="0" rIns="0" bIns="0" rtlCol="0" anchor="ctr" anchorCtr="1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Font typeface="Arial"/>
                  <a:buNone/>
                  <a:defRPr lang="en-US" sz="100" b="0" i="0" kern="1200" dirty="0">
                    <a:solidFill>
                      <a:schemeClr val="bg1">
                        <a:alpha val="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233363" indent="-223838" algn="l" defTabSz="914400" rtl="0" eaLnBrk="1" latinLnBrk="0" hangingPunct="1">
                  <a:lnSpc>
                    <a:spcPct val="100000"/>
                  </a:lnSpc>
                  <a:spcBef>
                    <a:spcPts val="2400"/>
                  </a:spcBef>
                  <a:buClr>
                    <a:schemeClr val="accent2"/>
                  </a:buClr>
                  <a:buFont typeface="System Font Regular"/>
                  <a:buChar char="–"/>
                  <a:tabLst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406400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Clr>
                    <a:schemeClr val="accent2"/>
                  </a:buClr>
                  <a:buFont typeface=".AppleSystemUIFont" charset="-120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517525" indent="-111125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515938" indent="-1143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 </a:t>
                </a:r>
              </a:p>
            </p:txBody>
          </p:sp>
        </p:grpSp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5EA0F8BA-D480-D2D4-332E-EE1832197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36" name="Sidebar text 6">
            <a:extLst>
              <a:ext uri="{FF2B5EF4-FFF2-40B4-BE49-F238E27FC236}">
                <a16:creationId xmlns:a16="http://schemas.microsoft.com/office/drawing/2014/main" id="{6F10B587-3C48-AFE7-E055-13D025BB235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174184" y="5084250"/>
            <a:ext cx="3021253" cy="247067"/>
          </a:xfrm>
        </p:spPr>
        <p:txBody>
          <a:bodyPr anchor="t" anchorCtr="0"/>
          <a:lstStyle>
            <a:lvl1pPr>
              <a:buClr>
                <a:schemeClr val="bg1"/>
              </a:buClr>
              <a:defRPr sz="1800" b="1">
                <a:solidFill>
                  <a:schemeClr val="accent4"/>
                </a:solidFill>
              </a:defRPr>
            </a:lvl1pPr>
            <a:lvl2pPr>
              <a:spcBef>
                <a:spcPts val="300"/>
              </a:spcBef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Quote goes here</a:t>
            </a:r>
          </a:p>
        </p:txBody>
      </p:sp>
      <p:sp>
        <p:nvSpPr>
          <p:cNvPr id="35" name="Sidebar text 5">
            <a:extLst>
              <a:ext uri="{FF2B5EF4-FFF2-40B4-BE49-F238E27FC236}">
                <a16:creationId xmlns:a16="http://schemas.microsoft.com/office/drawing/2014/main" id="{6D744F64-C650-B700-ABF1-61A7EFB3A91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174184" y="4190486"/>
            <a:ext cx="2085655" cy="871699"/>
          </a:xfrm>
        </p:spPr>
        <p:txBody>
          <a:bodyPr anchor="ctr" anchorCtr="0"/>
          <a:lstStyle>
            <a:lvl1pPr>
              <a:buClr>
                <a:schemeClr val="bg1"/>
              </a:buClr>
              <a:defRPr sz="8000" b="1" spc="-150">
                <a:solidFill>
                  <a:schemeClr val="accent4"/>
                </a:solidFill>
              </a:defRPr>
            </a:lvl1pPr>
            <a:lvl2pPr>
              <a:spcBef>
                <a:spcPts val="300"/>
              </a:spcBef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34" name="Sidebar text 4">
            <a:extLst>
              <a:ext uri="{FF2B5EF4-FFF2-40B4-BE49-F238E27FC236}">
                <a16:creationId xmlns:a16="http://schemas.microsoft.com/office/drawing/2014/main" id="{ED6EF915-9DEE-6876-6285-84CB2500933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74184" y="3796139"/>
            <a:ext cx="3021253" cy="247067"/>
          </a:xfrm>
        </p:spPr>
        <p:txBody>
          <a:bodyPr anchor="t" anchorCtr="0"/>
          <a:lstStyle>
            <a:lvl1pPr>
              <a:buClr>
                <a:schemeClr val="bg1"/>
              </a:buClr>
              <a:defRPr sz="1800" b="1">
                <a:solidFill>
                  <a:schemeClr val="accent4"/>
                </a:solidFill>
              </a:defRPr>
            </a:lvl1pPr>
            <a:lvl2pPr>
              <a:spcBef>
                <a:spcPts val="300"/>
              </a:spcBef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Quote goes here</a:t>
            </a:r>
          </a:p>
        </p:txBody>
      </p:sp>
      <p:sp>
        <p:nvSpPr>
          <p:cNvPr id="33" name="Sidebar text 3">
            <a:extLst>
              <a:ext uri="{FF2B5EF4-FFF2-40B4-BE49-F238E27FC236}">
                <a16:creationId xmlns:a16="http://schemas.microsoft.com/office/drawing/2014/main" id="{8489A28A-3480-E762-E52B-10E52D57610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174184" y="2902375"/>
            <a:ext cx="2085655" cy="871699"/>
          </a:xfrm>
        </p:spPr>
        <p:txBody>
          <a:bodyPr anchor="ctr" anchorCtr="0"/>
          <a:lstStyle>
            <a:lvl1pPr>
              <a:buClr>
                <a:schemeClr val="bg1"/>
              </a:buClr>
              <a:defRPr sz="8000" b="1" spc="-150">
                <a:solidFill>
                  <a:schemeClr val="accent4"/>
                </a:solidFill>
              </a:defRPr>
            </a:lvl1pPr>
            <a:lvl2pPr>
              <a:spcBef>
                <a:spcPts val="300"/>
              </a:spcBef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32" name="Sidebar text 2">
            <a:extLst>
              <a:ext uri="{FF2B5EF4-FFF2-40B4-BE49-F238E27FC236}">
                <a16:creationId xmlns:a16="http://schemas.microsoft.com/office/drawing/2014/main" id="{194A819C-EE8B-484C-DFEE-8D5E2F84757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74184" y="2508028"/>
            <a:ext cx="3021253" cy="247067"/>
          </a:xfrm>
        </p:spPr>
        <p:txBody>
          <a:bodyPr anchor="t" anchorCtr="0"/>
          <a:lstStyle>
            <a:lvl1pPr>
              <a:buClr>
                <a:schemeClr val="bg1"/>
              </a:buClr>
              <a:defRPr sz="1800" b="1">
                <a:solidFill>
                  <a:schemeClr val="accent4"/>
                </a:solidFill>
              </a:defRPr>
            </a:lvl1pPr>
            <a:lvl2pPr>
              <a:spcBef>
                <a:spcPts val="300"/>
              </a:spcBef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Quote goes here</a:t>
            </a:r>
          </a:p>
        </p:txBody>
      </p:sp>
      <p:sp>
        <p:nvSpPr>
          <p:cNvPr id="22" name="Sidebar text 1">
            <a:extLst>
              <a:ext uri="{FF2B5EF4-FFF2-40B4-BE49-F238E27FC236}">
                <a16:creationId xmlns:a16="http://schemas.microsoft.com/office/drawing/2014/main" id="{31865DC0-9D51-B0B3-D7C2-8526BE16251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74184" y="1614264"/>
            <a:ext cx="2085655" cy="871699"/>
          </a:xfrm>
        </p:spPr>
        <p:txBody>
          <a:bodyPr anchor="ctr" anchorCtr="0"/>
          <a:lstStyle>
            <a:lvl1pPr>
              <a:buClr>
                <a:schemeClr val="bg1"/>
              </a:buClr>
              <a:defRPr sz="8000" b="1" spc="-150">
                <a:solidFill>
                  <a:schemeClr val="accent4"/>
                </a:solidFill>
              </a:defRPr>
            </a:lvl1pPr>
            <a:lvl2pPr>
              <a:spcBef>
                <a:spcPts val="300"/>
              </a:spcBef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DCFBC6A8-BF94-CD44-BFE0-43E0AF0607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6887" y="1772233"/>
            <a:ext cx="5843755" cy="419543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08E9AA76-3697-0D45-A1B2-F55C8AA9E7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209" y="964219"/>
            <a:ext cx="5823433" cy="327025"/>
          </a:xfrm>
        </p:spPr>
        <p:txBody>
          <a:bodyPr/>
          <a:lstStyle>
            <a:lvl1pPr>
              <a:defRPr sz="2200" b="0" i="0" cap="none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AF94E7A-E524-5D40-9F3F-45925674C4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89" y="489252"/>
            <a:ext cx="6615112" cy="328304"/>
          </a:xfrm>
        </p:spPr>
        <p:txBody>
          <a:bodyPr/>
          <a:lstStyle/>
          <a:p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33009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Title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">
            <a:extLst>
              <a:ext uri="{FF2B5EF4-FFF2-40B4-BE49-F238E27FC236}">
                <a16:creationId xmlns:a16="http://schemas.microsoft.com/office/drawing/2014/main" id="{676BC937-0BAB-DD43-A6A5-699AA809991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lIns="182880" tIns="182880" bIns="0" anchor="t" anchorCtr="0"/>
          <a:lstStyle>
            <a:lvl1pPr algn="l">
              <a:defRPr sz="1400"/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8" name="CAS Logo">
            <a:extLst>
              <a:ext uri="{FF2B5EF4-FFF2-40B4-BE49-F238E27FC236}">
                <a16:creationId xmlns:a16="http://schemas.microsoft.com/office/drawing/2014/main" id="{8FB71D72-7C58-A7F4-7647-E4957F84DF0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0" y="0"/>
            <a:ext cx="12192000" cy="6857999"/>
          </a:xfrm>
          <a:custGeom>
            <a:avLst/>
            <a:gdLst>
              <a:gd name="connsiteX0" fmla="*/ 12192000 w 12192000"/>
              <a:gd name="connsiteY0" fmla="*/ 4077080 h 6857999"/>
              <a:gd name="connsiteX1" fmla="*/ 12192000 w 12192000"/>
              <a:gd name="connsiteY1" fmla="*/ 6857999 h 6857999"/>
              <a:gd name="connsiteX2" fmla="*/ 9166860 w 12192000"/>
              <a:gd name="connsiteY2" fmla="*/ 6857999 h 6857999"/>
              <a:gd name="connsiteX3" fmla="*/ 9166860 w 12192000"/>
              <a:gd name="connsiteY3" fmla="*/ 5823584 h 6857999"/>
              <a:gd name="connsiteX4" fmla="*/ 10326878 w 12192000"/>
              <a:gd name="connsiteY4" fmla="*/ 0 h 6857999"/>
              <a:gd name="connsiteX5" fmla="*/ 10505820 w 12192000"/>
              <a:gd name="connsiteY5" fmla="*/ 0 h 6857999"/>
              <a:gd name="connsiteX6" fmla="*/ 8591296 w 12192000"/>
              <a:gd name="connsiteY6" fmla="*/ 1105408 h 6857999"/>
              <a:gd name="connsiteX7" fmla="*/ 8591296 w 12192000"/>
              <a:gd name="connsiteY7" fmla="*/ 1955798 h 6857999"/>
              <a:gd name="connsiteX8" fmla="*/ 8844916 w 12192000"/>
              <a:gd name="connsiteY8" fmla="*/ 2102230 h 6857999"/>
              <a:gd name="connsiteX9" fmla="*/ 8844916 w 12192000"/>
              <a:gd name="connsiteY9" fmla="*/ 3496307 h 6857999"/>
              <a:gd name="connsiteX10" fmla="*/ 10535158 w 12192000"/>
              <a:gd name="connsiteY10" fmla="*/ 4472178 h 6857999"/>
              <a:gd name="connsiteX11" fmla="*/ 12192000 w 12192000"/>
              <a:gd name="connsiteY11" fmla="*/ 3515487 h 6857999"/>
              <a:gd name="connsiteX12" fmla="*/ 12192000 w 12192000"/>
              <a:gd name="connsiteY12" fmla="*/ 3618865 h 6857999"/>
              <a:gd name="connsiteX13" fmla="*/ 10535158 w 12192000"/>
              <a:gd name="connsiteY13" fmla="*/ 4575429 h 6857999"/>
              <a:gd name="connsiteX14" fmla="*/ 8844916 w 12192000"/>
              <a:gd name="connsiteY14" fmla="*/ 3599501 h 6857999"/>
              <a:gd name="connsiteX15" fmla="*/ 8844916 w 12192000"/>
              <a:gd name="connsiteY15" fmla="*/ 3599560 h 6857999"/>
              <a:gd name="connsiteX16" fmla="*/ 8844916 w 12192000"/>
              <a:gd name="connsiteY16" fmla="*/ 5564123 h 6857999"/>
              <a:gd name="connsiteX17" fmla="*/ 6603746 w 12192000"/>
              <a:gd name="connsiteY17" fmla="*/ 6857999 h 6857999"/>
              <a:gd name="connsiteX18" fmla="*/ 0 w 12192000"/>
              <a:gd name="connsiteY18" fmla="*/ 6857999 h 6857999"/>
              <a:gd name="connsiteX19" fmla="*/ 0 w 12192000"/>
              <a:gd name="connsiteY19" fmla="*/ 3746880 h 6857999"/>
              <a:gd name="connsiteX20" fmla="*/ 5846826 w 12192000"/>
              <a:gd name="connsiteY20" fmla="*/ 371220 h 6857999"/>
              <a:gd name="connsiteX21" fmla="*/ 8501888 w 12192000"/>
              <a:gd name="connsiteY21" fmla="*/ 1904176 h 6857999"/>
              <a:gd name="connsiteX22" fmla="*/ 8501888 w 12192000"/>
              <a:gd name="connsiteY22" fmla="*/ 1904110 h 6857999"/>
              <a:gd name="connsiteX23" fmla="*/ 8501888 w 12192000"/>
              <a:gd name="connsiteY23" fmla="*/ 105371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92000" h="6857999">
                <a:moveTo>
                  <a:pt x="12192000" y="4077080"/>
                </a:moveTo>
                <a:lnTo>
                  <a:pt x="12192000" y="6857999"/>
                </a:lnTo>
                <a:lnTo>
                  <a:pt x="9166860" y="6857999"/>
                </a:lnTo>
                <a:lnTo>
                  <a:pt x="9166860" y="5823584"/>
                </a:lnTo>
                <a:close/>
                <a:moveTo>
                  <a:pt x="10326878" y="0"/>
                </a:moveTo>
                <a:lnTo>
                  <a:pt x="10505820" y="0"/>
                </a:lnTo>
                <a:lnTo>
                  <a:pt x="8591296" y="1105408"/>
                </a:lnTo>
                <a:lnTo>
                  <a:pt x="8591296" y="1955798"/>
                </a:lnTo>
                <a:lnTo>
                  <a:pt x="8844916" y="2102230"/>
                </a:lnTo>
                <a:lnTo>
                  <a:pt x="8844916" y="3496307"/>
                </a:lnTo>
                <a:lnTo>
                  <a:pt x="10535158" y="4472178"/>
                </a:lnTo>
                <a:lnTo>
                  <a:pt x="12192000" y="3515487"/>
                </a:lnTo>
                <a:lnTo>
                  <a:pt x="12192000" y="3618865"/>
                </a:lnTo>
                <a:lnTo>
                  <a:pt x="10535158" y="4575429"/>
                </a:lnTo>
                <a:lnTo>
                  <a:pt x="8844916" y="3599501"/>
                </a:lnTo>
                <a:lnTo>
                  <a:pt x="8844916" y="3599560"/>
                </a:lnTo>
                <a:lnTo>
                  <a:pt x="8844916" y="5564123"/>
                </a:lnTo>
                <a:lnTo>
                  <a:pt x="6603746" y="6857999"/>
                </a:lnTo>
                <a:lnTo>
                  <a:pt x="0" y="6857999"/>
                </a:lnTo>
                <a:lnTo>
                  <a:pt x="0" y="3746880"/>
                </a:lnTo>
                <a:lnTo>
                  <a:pt x="5846826" y="371220"/>
                </a:lnTo>
                <a:lnTo>
                  <a:pt x="8501888" y="1904176"/>
                </a:lnTo>
                <a:lnTo>
                  <a:pt x="8501888" y="1904110"/>
                </a:lnTo>
                <a:lnTo>
                  <a:pt x="8501888" y="105371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54" name="Footer ">
            <a:extLst>
              <a:ext uri="{FF2B5EF4-FFF2-40B4-BE49-F238E27FC236}">
                <a16:creationId xmlns:a16="http://schemas.microsoft.com/office/drawing/2014/main" id="{8E67E650-74DB-FD49-ADBE-13652835C259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496888" y="6313794"/>
            <a:ext cx="3739862" cy="208926"/>
          </a:xfrm>
        </p:spPr>
        <p:txBody>
          <a:bodyPr/>
          <a:lstStyle>
            <a:lvl1pPr>
              <a:defRPr>
                <a:solidFill>
                  <a:schemeClr val="bg1">
                    <a:alpha val="50166"/>
                  </a:schemeClr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14" name="Presenter name">
            <a:extLst>
              <a:ext uri="{FF2B5EF4-FFF2-40B4-BE49-F238E27FC236}">
                <a16:creationId xmlns:a16="http://schemas.microsoft.com/office/drawing/2014/main" id="{562F549A-5778-9A41-9C66-5AD79D1C57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920" y="5674066"/>
            <a:ext cx="7183650" cy="349476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presenter name and title</a:t>
            </a:r>
          </a:p>
        </p:txBody>
      </p:sp>
      <p:sp>
        <p:nvSpPr>
          <p:cNvPr id="7" name="Subtitle 1">
            <a:extLst>
              <a:ext uri="{FF2B5EF4-FFF2-40B4-BE49-F238E27FC236}">
                <a16:creationId xmlns:a16="http://schemas.microsoft.com/office/drawing/2014/main" id="{2CCC56DB-9942-BA88-113F-9A890DFC0E4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6513" y="5209073"/>
            <a:ext cx="7195682" cy="32067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2EE356C4-0C36-B449-B851-E8B542A14A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888" y="3580482"/>
            <a:ext cx="7195682" cy="1610272"/>
          </a:xfrm>
        </p:spPr>
        <p:txBody>
          <a:bodyPr anchor="b" anchorCtr="0"/>
          <a:lstStyle>
            <a:lvl1pPr algn="l">
              <a:defRPr sz="400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91558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_Blue Sideba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E7E3B6D-4D90-D0C0-CCEA-706023B083B5}"/>
              </a:ext>
            </a:extLst>
          </p:cNvPr>
          <p:cNvSpPr/>
          <p:nvPr userDrawn="1"/>
        </p:nvSpPr>
        <p:spPr>
          <a:xfrm>
            <a:off x="7112001" y="0"/>
            <a:ext cx="5079999" cy="6858000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6000">
                <a:schemeClr val="accent4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en-US" sz="1800"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37" name="CAS Logo">
            <a:extLst>
              <a:ext uri="{FF2B5EF4-FFF2-40B4-BE49-F238E27FC236}">
                <a16:creationId xmlns:a16="http://schemas.microsoft.com/office/drawing/2014/main" id="{7DBA7455-AA5C-21DD-447E-1B54A661C5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6"/>
            <a:ext cx="1297037" cy="750486"/>
          </a:xfrm>
          <a:prstGeom prst="rect">
            <a:avLst/>
          </a:prstGeom>
        </p:spPr>
      </p:pic>
      <p:sp>
        <p:nvSpPr>
          <p:cNvPr id="5" name="Footer">
            <a:extLst>
              <a:ext uri="{FF2B5EF4-FFF2-40B4-BE49-F238E27FC236}">
                <a16:creationId xmlns:a16="http://schemas.microsoft.com/office/drawing/2014/main" id="{70C41EE6-1FE2-5141-B6A0-A9E493C6094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89DCAAA9-BF00-6341-B2CF-0F53B07CA9C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DCFBC6A8-BF94-CD44-BFE0-43E0AF0607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6887" y="1772233"/>
            <a:ext cx="5843755" cy="419543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08E9AA76-3697-0D45-A1B2-F55C8AA9E7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209" y="964219"/>
            <a:ext cx="5823433" cy="327025"/>
          </a:xfrm>
        </p:spPr>
        <p:txBody>
          <a:bodyPr/>
          <a:lstStyle>
            <a:lvl1pPr>
              <a:defRPr sz="2200" b="0" i="0" cap="none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AF94E7A-E524-5D40-9F3F-45925674C4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89" y="489252"/>
            <a:ext cx="6615112" cy="328304"/>
          </a:xfrm>
        </p:spPr>
        <p:txBody>
          <a:bodyPr/>
          <a:lstStyle/>
          <a:p>
            <a:r>
              <a:rPr lang="en-US"/>
              <a:t>Click to edit text</a:t>
            </a:r>
          </a:p>
        </p:txBody>
      </p:sp>
      <p:sp>
        <p:nvSpPr>
          <p:cNvPr id="38" name="Text">
            <a:extLst>
              <a:ext uri="{FF2B5EF4-FFF2-40B4-BE49-F238E27FC236}">
                <a16:creationId xmlns:a16="http://schemas.microsoft.com/office/drawing/2014/main" id="{28BC07E1-4A6E-8786-C2B1-EDA0DD2BBFD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051471" y="1775043"/>
            <a:ext cx="3776352" cy="3901215"/>
          </a:xfr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352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Five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">
            <a:extLst>
              <a:ext uri="{FF2B5EF4-FFF2-40B4-BE49-F238E27FC236}">
                <a16:creationId xmlns:a16="http://schemas.microsoft.com/office/drawing/2014/main" id="{024D3627-AA62-EB4C-B9A3-83DF63158F1E}"/>
              </a:ext>
            </a:extLst>
          </p:cNvPr>
          <p:cNvSpPr>
            <a:spLocks noGrp="1"/>
          </p:cNvSpPr>
          <p:nvPr>
            <p:ph type="ftr" sz="quarter" idx="181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6" name="Slide Number ">
            <a:extLst>
              <a:ext uri="{FF2B5EF4-FFF2-40B4-BE49-F238E27FC236}">
                <a16:creationId xmlns:a16="http://schemas.microsoft.com/office/drawing/2014/main" id="{88D61225-E88B-824B-8A75-0CEC4669A666}"/>
              </a:ext>
            </a:extLst>
          </p:cNvPr>
          <p:cNvSpPr>
            <a:spLocks noGrp="1"/>
          </p:cNvSpPr>
          <p:nvPr>
            <p:ph type="sldNum" sz="quarter" idx="182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CAS Logo">
            <a:extLst>
              <a:ext uri="{FF2B5EF4-FFF2-40B4-BE49-F238E27FC236}">
                <a16:creationId xmlns:a16="http://schemas.microsoft.com/office/drawing/2014/main" id="{4ECE44E3-B247-BFE2-6103-5A090A046B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68E133C4-F954-FD4F-BE0C-A330CC253EB4}"/>
              </a:ext>
            </a:extLst>
          </p:cNvPr>
          <p:cNvSpPr>
            <a:spLocks noGrp="1"/>
          </p:cNvSpPr>
          <p:nvPr>
            <p:ph type="body" sz="quarter" idx="186" hasCustomPrompt="1"/>
          </p:nvPr>
        </p:nvSpPr>
        <p:spPr>
          <a:xfrm>
            <a:off x="9853116" y="2588837"/>
            <a:ext cx="1755052" cy="2882815"/>
          </a:xfrm>
        </p:spPr>
        <p:txBody>
          <a:bodyPr/>
          <a:lstStyle>
            <a:lvl1pPr algn="l">
              <a:defRPr sz="2000"/>
            </a:lvl1pPr>
            <a:lvl2pPr marL="173038" indent="-166688" algn="l">
              <a:lnSpc>
                <a:spcPct val="90000"/>
              </a:lnSpc>
              <a:spcBef>
                <a:spcPts val="900"/>
              </a:spcBef>
              <a:buFont typeface="System Font Regular"/>
              <a:buChar char="–"/>
              <a:tabLst/>
              <a:defRPr sz="1800"/>
            </a:lvl2pPr>
          </a:lstStyle>
          <a:p>
            <a:pPr lvl="0"/>
            <a:r>
              <a:rPr lang="en-US"/>
              <a:t>Add text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6" name="Picture Placeholder 5">
            <a:extLst>
              <a:ext uri="{FF2B5EF4-FFF2-40B4-BE49-F238E27FC236}">
                <a16:creationId xmlns:a16="http://schemas.microsoft.com/office/drawing/2014/main" id="{9A4A2347-90EF-3B41-B432-5246EE6D7861}"/>
              </a:ext>
            </a:extLst>
          </p:cNvPr>
          <p:cNvSpPr>
            <a:spLocks noGrp="1"/>
          </p:cNvSpPr>
          <p:nvPr>
            <p:ph type="pic" sz="quarter" idx="179" hasCustomPrompt="1"/>
          </p:nvPr>
        </p:nvSpPr>
        <p:spPr>
          <a:xfrm>
            <a:off x="9855441" y="1439465"/>
            <a:ext cx="993241" cy="993241"/>
          </a:xfrm>
        </p:spPr>
        <p:txBody>
          <a:bodyPr tIns="137160" bIns="640080" anchor="ctr" anchorCtr="0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53" name="Line 4">
            <a:extLst>
              <a:ext uri="{FF2B5EF4-FFF2-40B4-BE49-F238E27FC236}">
                <a16:creationId xmlns:a16="http://schemas.microsoft.com/office/drawing/2014/main" id="{D5F4F527-5583-E549-B647-C688092D2E5C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9628587" y="1475090"/>
            <a:ext cx="9144" cy="4480560"/>
          </a:xfrm>
          <a:solidFill>
            <a:schemeClr val="tx1">
              <a:alpha val="20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ED27997A-0015-7D44-8AA3-48C2C06E60F2}"/>
              </a:ext>
            </a:extLst>
          </p:cNvPr>
          <p:cNvSpPr>
            <a:spLocks noGrp="1"/>
          </p:cNvSpPr>
          <p:nvPr>
            <p:ph type="body" sz="quarter" idx="185" hasCustomPrompt="1"/>
          </p:nvPr>
        </p:nvSpPr>
        <p:spPr>
          <a:xfrm>
            <a:off x="7497671" y="2588837"/>
            <a:ext cx="1755052" cy="3366811"/>
          </a:xfrm>
        </p:spPr>
        <p:txBody>
          <a:bodyPr/>
          <a:lstStyle>
            <a:lvl1pPr algn="l">
              <a:defRPr sz="2000"/>
            </a:lvl1pPr>
            <a:lvl2pPr marL="173038" indent="-166688" algn="l">
              <a:lnSpc>
                <a:spcPct val="90000"/>
              </a:lnSpc>
              <a:spcBef>
                <a:spcPts val="900"/>
              </a:spcBef>
              <a:buFont typeface="System Font Regular"/>
              <a:buChar char="–"/>
              <a:tabLst/>
              <a:defRPr sz="1800"/>
            </a:lvl2pPr>
          </a:lstStyle>
          <a:p>
            <a:pPr lvl="0"/>
            <a:r>
              <a:rPr lang="en-US"/>
              <a:t>Add text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2" name="Picture Placeholder 4">
            <a:extLst>
              <a:ext uri="{FF2B5EF4-FFF2-40B4-BE49-F238E27FC236}">
                <a16:creationId xmlns:a16="http://schemas.microsoft.com/office/drawing/2014/main" id="{6D0FD911-8431-5B42-84A6-94B4DED2830F}"/>
              </a:ext>
            </a:extLst>
          </p:cNvPr>
          <p:cNvSpPr>
            <a:spLocks noGrp="1"/>
          </p:cNvSpPr>
          <p:nvPr>
            <p:ph type="pic" sz="quarter" idx="176" hasCustomPrompt="1"/>
          </p:nvPr>
        </p:nvSpPr>
        <p:spPr>
          <a:xfrm>
            <a:off x="7497671" y="1439465"/>
            <a:ext cx="993241" cy="993241"/>
          </a:xfrm>
        </p:spPr>
        <p:txBody>
          <a:bodyPr tIns="137160" bIns="640080" anchor="ctr" anchorCtr="0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47" name="Line 3">
            <a:extLst>
              <a:ext uri="{FF2B5EF4-FFF2-40B4-BE49-F238E27FC236}">
                <a16:creationId xmlns:a16="http://schemas.microsoft.com/office/drawing/2014/main" id="{08886912-CB80-1C41-B528-3F18578A0D3E}"/>
              </a:ext>
            </a:extLst>
          </p:cNvPr>
          <p:cNvSpPr>
            <a:spLocks noGrp="1"/>
          </p:cNvSpPr>
          <p:nvPr>
            <p:ph type="body" sz="quarter" idx="174"/>
          </p:nvPr>
        </p:nvSpPr>
        <p:spPr>
          <a:xfrm>
            <a:off x="7263998" y="1475090"/>
            <a:ext cx="9144" cy="4480560"/>
          </a:xfrm>
          <a:solidFill>
            <a:schemeClr val="tx1">
              <a:alpha val="20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927C6D3-828C-A84A-9649-931A2C757A3E}"/>
              </a:ext>
            </a:extLst>
          </p:cNvPr>
          <p:cNvSpPr>
            <a:spLocks noGrp="1"/>
          </p:cNvSpPr>
          <p:nvPr>
            <p:ph type="body" sz="quarter" idx="184" hasCustomPrompt="1"/>
          </p:nvPr>
        </p:nvSpPr>
        <p:spPr>
          <a:xfrm>
            <a:off x="5149885" y="2588837"/>
            <a:ext cx="1755052" cy="3366811"/>
          </a:xfrm>
        </p:spPr>
        <p:txBody>
          <a:bodyPr/>
          <a:lstStyle>
            <a:lvl1pPr algn="l">
              <a:defRPr sz="2000"/>
            </a:lvl1pPr>
            <a:lvl2pPr marL="173038" indent="-166688" algn="l">
              <a:lnSpc>
                <a:spcPct val="90000"/>
              </a:lnSpc>
              <a:spcBef>
                <a:spcPts val="900"/>
              </a:spcBef>
              <a:buFont typeface="System Font Regular"/>
              <a:buChar char="–"/>
              <a:tabLst/>
              <a:defRPr sz="1800"/>
            </a:lvl2pPr>
          </a:lstStyle>
          <a:p>
            <a:pPr lvl="0"/>
            <a:r>
              <a:rPr lang="en-US"/>
              <a:t>Add text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6" name="Picture Placeholder 3">
            <a:extLst>
              <a:ext uri="{FF2B5EF4-FFF2-40B4-BE49-F238E27FC236}">
                <a16:creationId xmlns:a16="http://schemas.microsoft.com/office/drawing/2014/main" id="{2AD28938-C815-C144-B15D-F692B8361E32}"/>
              </a:ext>
            </a:extLst>
          </p:cNvPr>
          <p:cNvSpPr>
            <a:spLocks noGrp="1"/>
          </p:cNvSpPr>
          <p:nvPr>
            <p:ph type="pic" sz="quarter" idx="173" hasCustomPrompt="1"/>
          </p:nvPr>
        </p:nvSpPr>
        <p:spPr>
          <a:xfrm>
            <a:off x="5149885" y="1439465"/>
            <a:ext cx="993241" cy="993241"/>
          </a:xfrm>
        </p:spPr>
        <p:txBody>
          <a:bodyPr tIns="137160" bIns="640080" anchor="ctr" anchorCtr="0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44" name="Line 2">
            <a:extLst>
              <a:ext uri="{FF2B5EF4-FFF2-40B4-BE49-F238E27FC236}">
                <a16:creationId xmlns:a16="http://schemas.microsoft.com/office/drawing/2014/main" id="{C8D5BF82-AD0D-0349-98DF-C6184B345B47}"/>
              </a:ext>
            </a:extLst>
          </p:cNvPr>
          <p:cNvSpPr>
            <a:spLocks noGrp="1"/>
          </p:cNvSpPr>
          <p:nvPr>
            <p:ph type="body" sz="quarter" idx="171"/>
          </p:nvPr>
        </p:nvSpPr>
        <p:spPr>
          <a:xfrm>
            <a:off x="4897574" y="1475090"/>
            <a:ext cx="9144" cy="4480560"/>
          </a:xfrm>
          <a:solidFill>
            <a:schemeClr val="tx1">
              <a:alpha val="20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78D0174-AB7C-004F-8E7A-99CD99BB77F5}"/>
              </a:ext>
            </a:extLst>
          </p:cNvPr>
          <p:cNvSpPr>
            <a:spLocks noGrp="1"/>
          </p:cNvSpPr>
          <p:nvPr>
            <p:ph type="body" sz="quarter" idx="183" hasCustomPrompt="1"/>
          </p:nvPr>
        </p:nvSpPr>
        <p:spPr>
          <a:xfrm>
            <a:off x="2808883" y="2588838"/>
            <a:ext cx="1755052" cy="3366811"/>
          </a:xfrm>
        </p:spPr>
        <p:txBody>
          <a:bodyPr/>
          <a:lstStyle>
            <a:lvl1pPr algn="l">
              <a:defRPr sz="2000"/>
            </a:lvl1pPr>
            <a:lvl2pPr marL="173038" indent="-166688" algn="l">
              <a:lnSpc>
                <a:spcPct val="90000"/>
              </a:lnSpc>
              <a:spcBef>
                <a:spcPts val="900"/>
              </a:spcBef>
              <a:buFont typeface="System Font Regular"/>
              <a:buChar char="–"/>
              <a:tabLst/>
              <a:defRPr sz="1800"/>
            </a:lvl2pPr>
          </a:lstStyle>
          <a:p>
            <a:pPr lvl="0"/>
            <a:r>
              <a:rPr lang="en-US"/>
              <a:t>Add text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3" name="Picture Placeholder 2">
            <a:extLst>
              <a:ext uri="{FF2B5EF4-FFF2-40B4-BE49-F238E27FC236}">
                <a16:creationId xmlns:a16="http://schemas.microsoft.com/office/drawing/2014/main" id="{3299BAE7-DAC5-5241-8983-6A2C551CA873}"/>
              </a:ext>
            </a:extLst>
          </p:cNvPr>
          <p:cNvSpPr>
            <a:spLocks noGrp="1"/>
          </p:cNvSpPr>
          <p:nvPr>
            <p:ph type="pic" sz="quarter" idx="170" hasCustomPrompt="1"/>
          </p:nvPr>
        </p:nvSpPr>
        <p:spPr>
          <a:xfrm>
            <a:off x="2816870" y="1439465"/>
            <a:ext cx="993241" cy="993241"/>
          </a:xfrm>
        </p:spPr>
        <p:txBody>
          <a:bodyPr tIns="137160" bIns="640080" anchor="ctr" anchorCtr="0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0" name="Line 1">
            <a:extLst>
              <a:ext uri="{FF2B5EF4-FFF2-40B4-BE49-F238E27FC236}">
                <a16:creationId xmlns:a16="http://schemas.microsoft.com/office/drawing/2014/main" id="{0490BCDC-95F2-4546-8692-CECA1817781B}"/>
              </a:ext>
            </a:extLst>
          </p:cNvPr>
          <p:cNvSpPr>
            <a:spLocks noGrp="1"/>
          </p:cNvSpPr>
          <p:nvPr>
            <p:ph type="body" sz="quarter" idx="122"/>
          </p:nvPr>
        </p:nvSpPr>
        <p:spPr>
          <a:xfrm>
            <a:off x="2589802" y="1475090"/>
            <a:ext cx="9144" cy="4480560"/>
          </a:xfrm>
          <a:solidFill>
            <a:schemeClr val="tx1">
              <a:alpha val="20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6" name="Text Placeholder 1">
            <a:extLst>
              <a:ext uri="{FF2B5EF4-FFF2-40B4-BE49-F238E27FC236}">
                <a16:creationId xmlns:a16="http://schemas.microsoft.com/office/drawing/2014/main" id="{FE94239B-D340-BE4C-904F-85F1B0E39AC6}"/>
              </a:ext>
            </a:extLst>
          </p:cNvPr>
          <p:cNvSpPr>
            <a:spLocks noGrp="1"/>
          </p:cNvSpPr>
          <p:nvPr>
            <p:ph type="body" sz="quarter" idx="169" hasCustomPrompt="1"/>
          </p:nvPr>
        </p:nvSpPr>
        <p:spPr>
          <a:xfrm>
            <a:off x="454313" y="2588838"/>
            <a:ext cx="1755052" cy="3366811"/>
          </a:xfrm>
        </p:spPr>
        <p:txBody>
          <a:bodyPr/>
          <a:lstStyle>
            <a:lvl1pPr algn="l">
              <a:defRPr sz="2000"/>
            </a:lvl1pPr>
            <a:lvl2pPr marL="173038" indent="-166688" algn="l">
              <a:lnSpc>
                <a:spcPct val="90000"/>
              </a:lnSpc>
              <a:spcBef>
                <a:spcPts val="900"/>
              </a:spcBef>
              <a:buFont typeface="System Font Regular"/>
              <a:buChar char="–"/>
              <a:tabLst/>
              <a:defRPr sz="1800"/>
            </a:lvl2pPr>
          </a:lstStyle>
          <a:p>
            <a:pPr lvl="0"/>
            <a:r>
              <a:rPr lang="en-US"/>
              <a:t>Add text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4" name="Picture Placeholder 1">
            <a:extLst>
              <a:ext uri="{FF2B5EF4-FFF2-40B4-BE49-F238E27FC236}">
                <a16:creationId xmlns:a16="http://schemas.microsoft.com/office/drawing/2014/main" id="{2F0861DA-A4F5-274F-8845-2028046CBF36}"/>
              </a:ext>
            </a:extLst>
          </p:cNvPr>
          <p:cNvSpPr>
            <a:spLocks noGrp="1"/>
          </p:cNvSpPr>
          <p:nvPr>
            <p:ph type="pic" sz="quarter" idx="158" hasCustomPrompt="1"/>
          </p:nvPr>
        </p:nvSpPr>
        <p:spPr>
          <a:xfrm>
            <a:off x="464298" y="1439465"/>
            <a:ext cx="993241" cy="993241"/>
          </a:xfrm>
        </p:spPr>
        <p:txBody>
          <a:bodyPr tIns="137160" bIns="640080" anchor="ctr" anchorCtr="0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F936AC5-1562-C04D-B06E-E7073B099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079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Four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">
            <a:extLst>
              <a:ext uri="{FF2B5EF4-FFF2-40B4-BE49-F238E27FC236}">
                <a16:creationId xmlns:a16="http://schemas.microsoft.com/office/drawing/2014/main" id="{81577515-ED77-214C-823A-48C0E1E39414}"/>
              </a:ext>
            </a:extLst>
          </p:cNvPr>
          <p:cNvSpPr>
            <a:spLocks noGrp="1"/>
          </p:cNvSpPr>
          <p:nvPr>
            <p:ph type="ftr" sz="quarter" idx="173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B6C61AED-12FF-294B-948B-717A36DF4B08}"/>
              </a:ext>
            </a:extLst>
          </p:cNvPr>
          <p:cNvSpPr>
            <a:spLocks noGrp="1"/>
          </p:cNvSpPr>
          <p:nvPr>
            <p:ph type="sldNum" sz="quarter" idx="174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CAS Logo">
            <a:extLst>
              <a:ext uri="{FF2B5EF4-FFF2-40B4-BE49-F238E27FC236}">
                <a16:creationId xmlns:a16="http://schemas.microsoft.com/office/drawing/2014/main" id="{1F6328C7-21B7-9589-8197-D2B9004F08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57E795B1-5901-7442-AC25-35AF1D8E6143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7826400" y="5024675"/>
            <a:ext cx="3476356" cy="613662"/>
          </a:xfrm>
        </p:spPr>
        <p:txBody>
          <a:bodyPr/>
          <a:lstStyle>
            <a:lvl1pPr algn="l">
              <a:defRPr sz="2000"/>
            </a:lvl1pPr>
            <a:lvl2pPr marL="173038" indent="-166688" algn="l">
              <a:lnSpc>
                <a:spcPct val="90000"/>
              </a:lnSpc>
              <a:spcBef>
                <a:spcPts val="900"/>
              </a:spcBef>
              <a:buFont typeface="System Font Regular"/>
              <a:buChar char="–"/>
              <a:tabLst/>
              <a:defRPr sz="18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Headline Placeholder 4">
            <a:extLst>
              <a:ext uri="{FF2B5EF4-FFF2-40B4-BE49-F238E27FC236}">
                <a16:creationId xmlns:a16="http://schemas.microsoft.com/office/drawing/2014/main" id="{AEBA34FF-8F81-2947-80F7-4DC990E72340}"/>
              </a:ext>
            </a:extLst>
          </p:cNvPr>
          <p:cNvSpPr>
            <a:spLocks noGrp="1"/>
          </p:cNvSpPr>
          <p:nvPr>
            <p:ph type="body" sz="quarter" idx="168" hasCustomPrompt="1"/>
          </p:nvPr>
        </p:nvSpPr>
        <p:spPr>
          <a:xfrm>
            <a:off x="7822641" y="4027522"/>
            <a:ext cx="3523984" cy="975774"/>
          </a:xfrm>
        </p:spPr>
        <p:txBody>
          <a:bodyPr anchor="b" anchorCtr="0"/>
          <a:lstStyle>
            <a:lvl1pPr algn="l">
              <a:lnSpc>
                <a:spcPct val="85000"/>
              </a:lnSpc>
              <a:defRPr sz="2800" b="1">
                <a:solidFill>
                  <a:srgbClr val="A0A0A0"/>
                </a:solidFill>
              </a:defRPr>
            </a:lvl1pPr>
            <a:lvl2pPr marL="117475" indent="-111125" algn="l">
              <a:lnSpc>
                <a:spcPct val="90000"/>
              </a:lnSpc>
              <a:spcBef>
                <a:spcPts val="900"/>
              </a:spcBef>
              <a:buFont typeface="System Font Regular"/>
              <a:buChar char="–"/>
              <a:tabLst/>
              <a:defRPr sz="1100"/>
            </a:lvl2pPr>
          </a:lstStyle>
          <a:p>
            <a:pPr lvl="0"/>
            <a:r>
              <a:rPr lang="en-US"/>
              <a:t>Click to add headline text</a:t>
            </a:r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28EFEDB4-EFD0-B24E-A58C-BD4C066750CC}"/>
              </a:ext>
            </a:extLst>
          </p:cNvPr>
          <p:cNvSpPr>
            <a:spLocks noGrp="1"/>
          </p:cNvSpPr>
          <p:nvPr>
            <p:ph type="pic" sz="quarter" idx="167" hasCustomPrompt="1"/>
          </p:nvPr>
        </p:nvSpPr>
        <p:spPr>
          <a:xfrm>
            <a:off x="6579686" y="4128204"/>
            <a:ext cx="993241" cy="993241"/>
          </a:xfrm>
        </p:spPr>
        <p:txBody>
          <a:bodyPr tIns="137160" bIns="640080" anchor="ctr" anchorCtr="0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BA2956A8-3849-5C47-8EF3-D1932DC0584B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1731967" y="5024675"/>
            <a:ext cx="3843264" cy="613662"/>
          </a:xfrm>
        </p:spPr>
        <p:txBody>
          <a:bodyPr/>
          <a:lstStyle>
            <a:lvl1pPr algn="l">
              <a:defRPr sz="2000"/>
            </a:lvl1pPr>
            <a:lvl2pPr marL="173038" indent="-166688" algn="l">
              <a:lnSpc>
                <a:spcPct val="90000"/>
              </a:lnSpc>
              <a:spcBef>
                <a:spcPts val="900"/>
              </a:spcBef>
              <a:buFont typeface="System Font Regular"/>
              <a:buChar char="–"/>
              <a:tabLst/>
              <a:defRPr sz="18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Headline Placeholder 3">
            <a:extLst>
              <a:ext uri="{FF2B5EF4-FFF2-40B4-BE49-F238E27FC236}">
                <a16:creationId xmlns:a16="http://schemas.microsoft.com/office/drawing/2014/main" id="{34C545E4-6580-054B-9BA6-9EE95C6A1088}"/>
              </a:ext>
            </a:extLst>
          </p:cNvPr>
          <p:cNvSpPr>
            <a:spLocks noGrp="1"/>
          </p:cNvSpPr>
          <p:nvPr>
            <p:ph type="body" sz="quarter" idx="166" hasCustomPrompt="1"/>
          </p:nvPr>
        </p:nvSpPr>
        <p:spPr>
          <a:xfrm>
            <a:off x="1707253" y="4027522"/>
            <a:ext cx="3895919" cy="975774"/>
          </a:xfrm>
        </p:spPr>
        <p:txBody>
          <a:bodyPr anchor="b" anchorCtr="0"/>
          <a:lstStyle>
            <a:lvl1pPr algn="l">
              <a:lnSpc>
                <a:spcPct val="85000"/>
              </a:lnSpc>
              <a:defRPr sz="2800" b="1">
                <a:solidFill>
                  <a:schemeClr val="accent4"/>
                </a:solidFill>
              </a:defRPr>
            </a:lvl1pPr>
            <a:lvl2pPr marL="117475" indent="-111125" algn="l">
              <a:lnSpc>
                <a:spcPct val="90000"/>
              </a:lnSpc>
              <a:spcBef>
                <a:spcPts val="900"/>
              </a:spcBef>
              <a:buFont typeface="System Font Regular"/>
              <a:buChar char="–"/>
              <a:tabLst/>
              <a:defRPr sz="1100"/>
            </a:lvl2pPr>
          </a:lstStyle>
          <a:p>
            <a:pPr lvl="0"/>
            <a:r>
              <a:rPr lang="en-US"/>
              <a:t>Click to add headline text</a:t>
            </a:r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9D134BBB-D2EC-2941-A9A7-3BC85A6587B5}"/>
              </a:ext>
            </a:extLst>
          </p:cNvPr>
          <p:cNvSpPr>
            <a:spLocks noGrp="1"/>
          </p:cNvSpPr>
          <p:nvPr>
            <p:ph type="pic" sz="quarter" idx="165" hasCustomPrompt="1"/>
          </p:nvPr>
        </p:nvSpPr>
        <p:spPr>
          <a:xfrm>
            <a:off x="464298" y="4128204"/>
            <a:ext cx="993241" cy="993241"/>
          </a:xfrm>
        </p:spPr>
        <p:txBody>
          <a:bodyPr tIns="137160" bIns="640080" anchor="ctr" anchorCtr="0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1" name="line horizontal">
            <a:extLst>
              <a:ext uri="{FF2B5EF4-FFF2-40B4-BE49-F238E27FC236}">
                <a16:creationId xmlns:a16="http://schemas.microsoft.com/office/drawing/2014/main" id="{89791EC7-3D8A-434C-A5D0-F1578B46C6DA}"/>
              </a:ext>
            </a:extLst>
          </p:cNvPr>
          <p:cNvSpPr>
            <a:spLocks noGrp="1"/>
          </p:cNvSpPr>
          <p:nvPr>
            <p:ph type="body" sz="quarter" idx="129"/>
          </p:nvPr>
        </p:nvSpPr>
        <p:spPr>
          <a:xfrm rot="5400000">
            <a:off x="5915089" y="-1770468"/>
            <a:ext cx="9144" cy="10853928"/>
          </a:xfrm>
          <a:solidFill>
            <a:schemeClr val="tx1">
              <a:alpha val="20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0" name="line vertical">
            <a:extLst>
              <a:ext uri="{FF2B5EF4-FFF2-40B4-BE49-F238E27FC236}">
                <a16:creationId xmlns:a16="http://schemas.microsoft.com/office/drawing/2014/main" id="{0490BCDC-95F2-4546-8692-CECA1817781B}"/>
              </a:ext>
            </a:extLst>
          </p:cNvPr>
          <p:cNvSpPr>
            <a:spLocks noGrp="1"/>
          </p:cNvSpPr>
          <p:nvPr>
            <p:ph type="body" sz="quarter" idx="122"/>
          </p:nvPr>
        </p:nvSpPr>
        <p:spPr>
          <a:xfrm>
            <a:off x="6086857" y="1475090"/>
            <a:ext cx="9144" cy="4480560"/>
          </a:xfrm>
          <a:solidFill>
            <a:schemeClr val="tx1">
              <a:alpha val="20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0D1483AB-D2CC-EE49-A5C3-D228409D2FB9}"/>
              </a:ext>
            </a:extLst>
          </p:cNvPr>
          <p:cNvSpPr>
            <a:spLocks noGrp="1"/>
          </p:cNvSpPr>
          <p:nvPr>
            <p:ph type="body" sz="quarter" idx="170" hasCustomPrompt="1"/>
          </p:nvPr>
        </p:nvSpPr>
        <p:spPr>
          <a:xfrm>
            <a:off x="7826400" y="2342053"/>
            <a:ext cx="3476356" cy="613662"/>
          </a:xfrm>
        </p:spPr>
        <p:txBody>
          <a:bodyPr/>
          <a:lstStyle>
            <a:lvl1pPr algn="l">
              <a:defRPr sz="2000"/>
            </a:lvl1pPr>
            <a:lvl2pPr marL="173038" indent="-166688" algn="l">
              <a:lnSpc>
                <a:spcPct val="90000"/>
              </a:lnSpc>
              <a:spcBef>
                <a:spcPts val="900"/>
              </a:spcBef>
              <a:buFont typeface="System Font Regular"/>
              <a:buChar char="–"/>
              <a:tabLst/>
              <a:defRPr sz="18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Headline Placeholder 2">
            <a:extLst>
              <a:ext uri="{FF2B5EF4-FFF2-40B4-BE49-F238E27FC236}">
                <a16:creationId xmlns:a16="http://schemas.microsoft.com/office/drawing/2014/main" id="{33065702-632D-5248-8E8D-96182D8429B4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7822641" y="1338783"/>
            <a:ext cx="3523984" cy="975774"/>
          </a:xfrm>
        </p:spPr>
        <p:txBody>
          <a:bodyPr anchor="b" anchorCtr="0"/>
          <a:lstStyle>
            <a:lvl1pPr algn="l">
              <a:lnSpc>
                <a:spcPct val="85000"/>
              </a:lnSpc>
              <a:defRPr sz="2800" b="1">
                <a:solidFill>
                  <a:schemeClr val="accent2"/>
                </a:solidFill>
              </a:defRPr>
            </a:lvl1pPr>
            <a:lvl2pPr marL="117475" indent="-111125" algn="l">
              <a:lnSpc>
                <a:spcPct val="90000"/>
              </a:lnSpc>
              <a:spcBef>
                <a:spcPts val="900"/>
              </a:spcBef>
              <a:buFont typeface="System Font Regular"/>
              <a:buChar char="–"/>
              <a:tabLst/>
              <a:defRPr sz="1100"/>
            </a:lvl2pPr>
          </a:lstStyle>
          <a:p>
            <a:pPr lvl="0"/>
            <a:r>
              <a:rPr lang="en-US"/>
              <a:t>Click to add headline text</a:t>
            </a:r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07100EA3-7888-8F48-B2C3-31590CF54543}"/>
              </a:ext>
            </a:extLst>
          </p:cNvPr>
          <p:cNvSpPr>
            <a:spLocks noGrp="1"/>
          </p:cNvSpPr>
          <p:nvPr>
            <p:ph type="pic" sz="quarter" idx="163" hasCustomPrompt="1"/>
          </p:nvPr>
        </p:nvSpPr>
        <p:spPr>
          <a:xfrm>
            <a:off x="6579686" y="1439465"/>
            <a:ext cx="993241" cy="993241"/>
          </a:xfrm>
        </p:spPr>
        <p:txBody>
          <a:bodyPr tIns="137160" bIns="640080" anchor="ctr" anchorCtr="0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6" name="Text Placeholder 1">
            <a:extLst>
              <a:ext uri="{FF2B5EF4-FFF2-40B4-BE49-F238E27FC236}">
                <a16:creationId xmlns:a16="http://schemas.microsoft.com/office/drawing/2014/main" id="{FE94239B-D340-BE4C-904F-85F1B0E39AC6}"/>
              </a:ext>
            </a:extLst>
          </p:cNvPr>
          <p:cNvSpPr>
            <a:spLocks noGrp="1"/>
          </p:cNvSpPr>
          <p:nvPr>
            <p:ph type="body" sz="quarter" idx="169" hasCustomPrompt="1"/>
          </p:nvPr>
        </p:nvSpPr>
        <p:spPr>
          <a:xfrm>
            <a:off x="1731967" y="2342053"/>
            <a:ext cx="3843264" cy="613662"/>
          </a:xfrm>
        </p:spPr>
        <p:txBody>
          <a:bodyPr/>
          <a:lstStyle>
            <a:lvl1pPr algn="l">
              <a:defRPr sz="2000"/>
            </a:lvl1pPr>
            <a:lvl2pPr marL="173038" indent="-166688" algn="l">
              <a:lnSpc>
                <a:spcPct val="90000"/>
              </a:lnSpc>
              <a:spcBef>
                <a:spcPts val="900"/>
              </a:spcBef>
              <a:buFont typeface="System Font Regular"/>
              <a:buChar char="–"/>
              <a:tabLst/>
              <a:defRPr sz="18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8" name="Headline Placeholder 1">
            <a:extLst>
              <a:ext uri="{FF2B5EF4-FFF2-40B4-BE49-F238E27FC236}">
                <a16:creationId xmlns:a16="http://schemas.microsoft.com/office/drawing/2014/main" id="{AF41D51D-364B-1F46-B636-1ED510DB9C77}"/>
              </a:ext>
            </a:extLst>
          </p:cNvPr>
          <p:cNvSpPr>
            <a:spLocks noGrp="1"/>
          </p:cNvSpPr>
          <p:nvPr>
            <p:ph type="body" sz="quarter" idx="162" hasCustomPrompt="1"/>
          </p:nvPr>
        </p:nvSpPr>
        <p:spPr>
          <a:xfrm>
            <a:off x="1707253" y="1338783"/>
            <a:ext cx="3895919" cy="975774"/>
          </a:xfrm>
        </p:spPr>
        <p:txBody>
          <a:bodyPr anchor="b" anchorCtr="0"/>
          <a:lstStyle>
            <a:lvl1pPr algn="l">
              <a:lnSpc>
                <a:spcPct val="85000"/>
              </a:lnSpc>
              <a:defRPr sz="2800" b="1">
                <a:solidFill>
                  <a:schemeClr val="accent1"/>
                </a:solidFill>
              </a:defRPr>
            </a:lvl1pPr>
            <a:lvl2pPr marL="117475" indent="-111125" algn="l">
              <a:lnSpc>
                <a:spcPct val="90000"/>
              </a:lnSpc>
              <a:spcBef>
                <a:spcPts val="900"/>
              </a:spcBef>
              <a:buFont typeface="System Font Regular"/>
              <a:buChar char="–"/>
              <a:tabLst/>
              <a:defRPr sz="1100"/>
            </a:lvl2pPr>
          </a:lstStyle>
          <a:p>
            <a:pPr lvl="0"/>
            <a:r>
              <a:rPr lang="en-US"/>
              <a:t>Click to add headline text</a:t>
            </a:r>
          </a:p>
        </p:txBody>
      </p:sp>
      <p:sp>
        <p:nvSpPr>
          <p:cNvPr id="54" name="Picture Placeholder 1">
            <a:extLst>
              <a:ext uri="{FF2B5EF4-FFF2-40B4-BE49-F238E27FC236}">
                <a16:creationId xmlns:a16="http://schemas.microsoft.com/office/drawing/2014/main" id="{2F0861DA-A4F5-274F-8845-2028046CBF36}"/>
              </a:ext>
            </a:extLst>
          </p:cNvPr>
          <p:cNvSpPr>
            <a:spLocks noGrp="1"/>
          </p:cNvSpPr>
          <p:nvPr>
            <p:ph type="pic" sz="quarter" idx="158" hasCustomPrompt="1"/>
          </p:nvPr>
        </p:nvSpPr>
        <p:spPr>
          <a:xfrm>
            <a:off x="464298" y="1439465"/>
            <a:ext cx="993241" cy="993241"/>
          </a:xfrm>
        </p:spPr>
        <p:txBody>
          <a:bodyPr tIns="137160" bIns="640080" anchor="ctr" anchorCtr="0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A2696ACB-F40E-864B-A4D9-24637C0D1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97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Icon + Impac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">
            <a:extLst>
              <a:ext uri="{FF2B5EF4-FFF2-40B4-BE49-F238E27FC236}">
                <a16:creationId xmlns:a16="http://schemas.microsoft.com/office/drawing/2014/main" id="{D466DC0F-8CD6-7242-B84D-C236156CFAD1}"/>
              </a:ext>
            </a:extLst>
          </p:cNvPr>
          <p:cNvSpPr>
            <a:spLocks noGrp="1"/>
          </p:cNvSpPr>
          <p:nvPr>
            <p:ph type="ftr" sz="quarter" idx="167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E6870F9A-A2B4-CD41-839A-2095A07EA762}"/>
              </a:ext>
            </a:extLst>
          </p:cNvPr>
          <p:cNvSpPr>
            <a:spLocks noGrp="1"/>
          </p:cNvSpPr>
          <p:nvPr>
            <p:ph type="sldNum" sz="quarter" idx="168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CAS Logo">
            <a:extLst>
              <a:ext uri="{FF2B5EF4-FFF2-40B4-BE49-F238E27FC236}">
                <a16:creationId xmlns:a16="http://schemas.microsoft.com/office/drawing/2014/main" id="{947D1114-ABE2-0199-9CCB-9CA3F6098F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177" name="Text Placeholder 3">
            <a:extLst>
              <a:ext uri="{FF2B5EF4-FFF2-40B4-BE49-F238E27FC236}">
                <a16:creationId xmlns:a16="http://schemas.microsoft.com/office/drawing/2014/main" id="{1D64EE48-71CF-334D-92BE-D6361314A754}"/>
              </a:ext>
            </a:extLst>
          </p:cNvPr>
          <p:cNvSpPr>
            <a:spLocks noGrp="1"/>
          </p:cNvSpPr>
          <p:nvPr>
            <p:ph type="body" sz="quarter" idx="148" hasCustomPrompt="1"/>
          </p:nvPr>
        </p:nvSpPr>
        <p:spPr>
          <a:xfrm>
            <a:off x="8329846" y="3168716"/>
            <a:ext cx="3317886" cy="1935917"/>
          </a:xfrm>
        </p:spPr>
        <p:txBody>
          <a:bodyPr/>
          <a:lstStyle>
            <a:lvl1pPr algn="l">
              <a:defRPr sz="2000"/>
            </a:lvl1pPr>
            <a:lvl2pPr marL="173038" indent="-166688" algn="l">
              <a:lnSpc>
                <a:spcPct val="90000"/>
              </a:lnSpc>
              <a:spcBef>
                <a:spcPts val="900"/>
              </a:spcBef>
              <a:buFont typeface="System Font Regular"/>
              <a:buChar char="–"/>
              <a:tabLst/>
              <a:defRPr sz="18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7EC5A490-A2C5-9F4C-8FEF-940C28EBDB39}"/>
              </a:ext>
            </a:extLst>
          </p:cNvPr>
          <p:cNvSpPr>
            <a:spLocks noGrp="1"/>
          </p:cNvSpPr>
          <p:nvPr>
            <p:ph type="body" sz="quarter" idx="170" hasCustomPrompt="1"/>
          </p:nvPr>
        </p:nvSpPr>
        <p:spPr>
          <a:xfrm>
            <a:off x="8258573" y="2867867"/>
            <a:ext cx="3445419" cy="91442"/>
          </a:xfrm>
          <a:custGeom>
            <a:avLst/>
            <a:gdLst>
              <a:gd name="connsiteX0" fmla="*/ 26061 w 3445419"/>
              <a:gd name="connsiteY0" fmla="*/ 0 h 91442"/>
              <a:gd name="connsiteX1" fmla="*/ 26061 w 3445419"/>
              <a:gd name="connsiteY1" fmla="*/ 93 h 91442"/>
              <a:gd name="connsiteX2" fmla="*/ 3419358 w 3445419"/>
              <a:gd name="connsiteY2" fmla="*/ 93 h 91442"/>
              <a:gd name="connsiteX3" fmla="*/ 3419358 w 3445419"/>
              <a:gd name="connsiteY3" fmla="*/ 1 h 91442"/>
              <a:gd name="connsiteX4" fmla="*/ 3419410 w 3445419"/>
              <a:gd name="connsiteY4" fmla="*/ 93 h 91442"/>
              <a:gd name="connsiteX5" fmla="*/ 3420375 w 3445419"/>
              <a:gd name="connsiteY5" fmla="*/ 93 h 91442"/>
              <a:gd name="connsiteX6" fmla="*/ 3420375 w 3445419"/>
              <a:gd name="connsiteY6" fmla="*/ 1787 h 91442"/>
              <a:gd name="connsiteX7" fmla="*/ 3445419 w 3445419"/>
              <a:gd name="connsiteY7" fmla="*/ 45722 h 91442"/>
              <a:gd name="connsiteX8" fmla="*/ 3420375 w 3445419"/>
              <a:gd name="connsiteY8" fmla="*/ 89657 h 91442"/>
              <a:gd name="connsiteX9" fmla="*/ 3420375 w 3445419"/>
              <a:gd name="connsiteY9" fmla="*/ 91441 h 91442"/>
              <a:gd name="connsiteX10" fmla="*/ 3419358 w 3445419"/>
              <a:gd name="connsiteY10" fmla="*/ 91441 h 91442"/>
              <a:gd name="connsiteX11" fmla="*/ 3419358 w 3445419"/>
              <a:gd name="connsiteY11" fmla="*/ 91442 h 91442"/>
              <a:gd name="connsiteX12" fmla="*/ 3419358 w 3445419"/>
              <a:gd name="connsiteY12" fmla="*/ 91441 h 91442"/>
              <a:gd name="connsiteX13" fmla="*/ 26060 w 3445419"/>
              <a:gd name="connsiteY13" fmla="*/ 91441 h 91442"/>
              <a:gd name="connsiteX14" fmla="*/ 26060 w 3445419"/>
              <a:gd name="connsiteY14" fmla="*/ 91440 h 91442"/>
              <a:gd name="connsiteX15" fmla="*/ 0 w 3445419"/>
              <a:gd name="connsiteY15" fmla="*/ 45721 h 91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45419" h="91442">
                <a:moveTo>
                  <a:pt x="26061" y="0"/>
                </a:moveTo>
                <a:lnTo>
                  <a:pt x="26061" y="93"/>
                </a:lnTo>
                <a:lnTo>
                  <a:pt x="3419358" y="93"/>
                </a:lnTo>
                <a:lnTo>
                  <a:pt x="3419358" y="1"/>
                </a:lnTo>
                <a:lnTo>
                  <a:pt x="3419410" y="93"/>
                </a:lnTo>
                <a:lnTo>
                  <a:pt x="3420375" y="93"/>
                </a:lnTo>
                <a:lnTo>
                  <a:pt x="3420375" y="1787"/>
                </a:lnTo>
                <a:lnTo>
                  <a:pt x="3445419" y="45722"/>
                </a:lnTo>
                <a:lnTo>
                  <a:pt x="3420375" y="89657"/>
                </a:lnTo>
                <a:lnTo>
                  <a:pt x="3420375" y="91441"/>
                </a:lnTo>
                <a:lnTo>
                  <a:pt x="3419358" y="91441"/>
                </a:lnTo>
                <a:lnTo>
                  <a:pt x="3419358" y="91442"/>
                </a:lnTo>
                <a:lnTo>
                  <a:pt x="3419358" y="91441"/>
                </a:lnTo>
                <a:lnTo>
                  <a:pt x="26060" y="91441"/>
                </a:lnTo>
                <a:lnTo>
                  <a:pt x="26060" y="91440"/>
                </a:lnTo>
                <a:lnTo>
                  <a:pt x="0" y="45721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\</a:t>
            </a:r>
          </a:p>
        </p:txBody>
      </p:sp>
      <p:sp>
        <p:nvSpPr>
          <p:cNvPr id="59" name="Headline 3">
            <a:extLst>
              <a:ext uri="{FF2B5EF4-FFF2-40B4-BE49-F238E27FC236}">
                <a16:creationId xmlns:a16="http://schemas.microsoft.com/office/drawing/2014/main" id="{B88FC667-6719-134F-A25B-4AE9ACF43307}"/>
              </a:ext>
            </a:extLst>
          </p:cNvPr>
          <p:cNvSpPr>
            <a:spLocks noGrp="1"/>
          </p:cNvSpPr>
          <p:nvPr>
            <p:ph type="body" sz="quarter" idx="166" hasCustomPrompt="1"/>
          </p:nvPr>
        </p:nvSpPr>
        <p:spPr>
          <a:xfrm>
            <a:off x="9166034" y="1875999"/>
            <a:ext cx="2446847" cy="887257"/>
          </a:xfrm>
        </p:spPr>
        <p:txBody>
          <a:bodyPr anchor="b" anchorCtr="0"/>
          <a:lstStyle>
            <a:lvl1pPr algn="l">
              <a:lnSpc>
                <a:spcPct val="85000"/>
              </a:lnSpc>
              <a:defRPr sz="2800" b="1">
                <a:solidFill>
                  <a:schemeClr val="accent4"/>
                </a:solidFill>
              </a:defRPr>
            </a:lvl1pPr>
            <a:lvl2pPr marL="117475" indent="-111125" algn="l">
              <a:lnSpc>
                <a:spcPct val="90000"/>
              </a:lnSpc>
              <a:spcBef>
                <a:spcPts val="900"/>
              </a:spcBef>
              <a:buFont typeface="System Font Regular"/>
              <a:buChar char="–"/>
              <a:tabLst/>
              <a:defRPr sz="1100"/>
            </a:lvl2pPr>
          </a:lstStyle>
          <a:p>
            <a:pPr lvl="0"/>
            <a:r>
              <a:rPr lang="en-US"/>
              <a:t>Click to add headline text</a:t>
            </a:r>
          </a:p>
        </p:txBody>
      </p:sp>
      <p:sp>
        <p:nvSpPr>
          <p:cNvPr id="58" name="Picture Placeholder 3">
            <a:extLst>
              <a:ext uri="{FF2B5EF4-FFF2-40B4-BE49-F238E27FC236}">
                <a16:creationId xmlns:a16="http://schemas.microsoft.com/office/drawing/2014/main" id="{C48756EC-145D-F24E-8DAB-2EF00B1AC2DB}"/>
              </a:ext>
            </a:extLst>
          </p:cNvPr>
          <p:cNvSpPr>
            <a:spLocks noGrp="1"/>
          </p:cNvSpPr>
          <p:nvPr>
            <p:ph type="pic" sz="quarter" idx="165" hasCustomPrompt="1"/>
          </p:nvPr>
        </p:nvSpPr>
        <p:spPr>
          <a:xfrm>
            <a:off x="8285851" y="1970703"/>
            <a:ext cx="691967" cy="691967"/>
          </a:xfrm>
        </p:spPr>
        <p:txBody>
          <a:bodyPr tIns="137160" bIns="640080" anchor="ctr" anchorCtr="0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72" name="Text Placeholder 2">
            <a:extLst>
              <a:ext uri="{FF2B5EF4-FFF2-40B4-BE49-F238E27FC236}">
                <a16:creationId xmlns:a16="http://schemas.microsoft.com/office/drawing/2014/main" id="{EA2A019D-64F3-BA43-ABEA-53E3D622BC35}"/>
              </a:ext>
            </a:extLst>
          </p:cNvPr>
          <p:cNvSpPr>
            <a:spLocks noGrp="1"/>
          </p:cNvSpPr>
          <p:nvPr>
            <p:ph type="body" sz="quarter" idx="143" hasCustomPrompt="1"/>
          </p:nvPr>
        </p:nvSpPr>
        <p:spPr>
          <a:xfrm>
            <a:off x="4427083" y="3168716"/>
            <a:ext cx="3317886" cy="1935917"/>
          </a:xfrm>
        </p:spPr>
        <p:txBody>
          <a:bodyPr/>
          <a:lstStyle>
            <a:lvl1pPr algn="l">
              <a:defRPr sz="2000"/>
            </a:lvl1pPr>
            <a:lvl2pPr marL="173038" indent="-166688" algn="l">
              <a:lnSpc>
                <a:spcPct val="90000"/>
              </a:lnSpc>
              <a:spcBef>
                <a:spcPts val="900"/>
              </a:spcBef>
              <a:buFont typeface="System Font Regular"/>
              <a:buChar char="–"/>
              <a:tabLst/>
              <a:defRPr sz="18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916B563B-20F8-3D48-A543-2829F2888DD6}"/>
              </a:ext>
            </a:extLst>
          </p:cNvPr>
          <p:cNvSpPr>
            <a:spLocks noGrp="1"/>
          </p:cNvSpPr>
          <p:nvPr>
            <p:ph type="body" sz="quarter" idx="169" hasCustomPrompt="1"/>
          </p:nvPr>
        </p:nvSpPr>
        <p:spPr>
          <a:xfrm>
            <a:off x="4363316" y="2867867"/>
            <a:ext cx="3445419" cy="91442"/>
          </a:xfrm>
          <a:custGeom>
            <a:avLst/>
            <a:gdLst>
              <a:gd name="connsiteX0" fmla="*/ 26061 w 3445419"/>
              <a:gd name="connsiteY0" fmla="*/ 0 h 91442"/>
              <a:gd name="connsiteX1" fmla="*/ 26061 w 3445419"/>
              <a:gd name="connsiteY1" fmla="*/ 93 h 91442"/>
              <a:gd name="connsiteX2" fmla="*/ 3419358 w 3445419"/>
              <a:gd name="connsiteY2" fmla="*/ 93 h 91442"/>
              <a:gd name="connsiteX3" fmla="*/ 3419358 w 3445419"/>
              <a:gd name="connsiteY3" fmla="*/ 1 h 91442"/>
              <a:gd name="connsiteX4" fmla="*/ 3419410 w 3445419"/>
              <a:gd name="connsiteY4" fmla="*/ 93 h 91442"/>
              <a:gd name="connsiteX5" fmla="*/ 3420375 w 3445419"/>
              <a:gd name="connsiteY5" fmla="*/ 93 h 91442"/>
              <a:gd name="connsiteX6" fmla="*/ 3420375 w 3445419"/>
              <a:gd name="connsiteY6" fmla="*/ 1787 h 91442"/>
              <a:gd name="connsiteX7" fmla="*/ 3445419 w 3445419"/>
              <a:gd name="connsiteY7" fmla="*/ 45722 h 91442"/>
              <a:gd name="connsiteX8" fmla="*/ 3420375 w 3445419"/>
              <a:gd name="connsiteY8" fmla="*/ 89657 h 91442"/>
              <a:gd name="connsiteX9" fmla="*/ 3420375 w 3445419"/>
              <a:gd name="connsiteY9" fmla="*/ 91441 h 91442"/>
              <a:gd name="connsiteX10" fmla="*/ 3419358 w 3445419"/>
              <a:gd name="connsiteY10" fmla="*/ 91441 h 91442"/>
              <a:gd name="connsiteX11" fmla="*/ 3419358 w 3445419"/>
              <a:gd name="connsiteY11" fmla="*/ 91442 h 91442"/>
              <a:gd name="connsiteX12" fmla="*/ 3419358 w 3445419"/>
              <a:gd name="connsiteY12" fmla="*/ 91441 h 91442"/>
              <a:gd name="connsiteX13" fmla="*/ 26060 w 3445419"/>
              <a:gd name="connsiteY13" fmla="*/ 91441 h 91442"/>
              <a:gd name="connsiteX14" fmla="*/ 26060 w 3445419"/>
              <a:gd name="connsiteY14" fmla="*/ 91440 h 91442"/>
              <a:gd name="connsiteX15" fmla="*/ 0 w 3445419"/>
              <a:gd name="connsiteY15" fmla="*/ 45721 h 91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45419" h="91442">
                <a:moveTo>
                  <a:pt x="26061" y="0"/>
                </a:moveTo>
                <a:lnTo>
                  <a:pt x="26061" y="93"/>
                </a:lnTo>
                <a:lnTo>
                  <a:pt x="3419358" y="93"/>
                </a:lnTo>
                <a:lnTo>
                  <a:pt x="3419358" y="1"/>
                </a:lnTo>
                <a:lnTo>
                  <a:pt x="3419410" y="93"/>
                </a:lnTo>
                <a:lnTo>
                  <a:pt x="3420375" y="93"/>
                </a:lnTo>
                <a:lnTo>
                  <a:pt x="3420375" y="1787"/>
                </a:lnTo>
                <a:lnTo>
                  <a:pt x="3445419" y="45722"/>
                </a:lnTo>
                <a:lnTo>
                  <a:pt x="3420375" y="89657"/>
                </a:lnTo>
                <a:lnTo>
                  <a:pt x="3420375" y="91441"/>
                </a:lnTo>
                <a:lnTo>
                  <a:pt x="3419358" y="91441"/>
                </a:lnTo>
                <a:lnTo>
                  <a:pt x="3419358" y="91442"/>
                </a:lnTo>
                <a:lnTo>
                  <a:pt x="3419358" y="91441"/>
                </a:lnTo>
                <a:lnTo>
                  <a:pt x="26060" y="91441"/>
                </a:lnTo>
                <a:lnTo>
                  <a:pt x="26060" y="91440"/>
                </a:lnTo>
                <a:lnTo>
                  <a:pt x="0" y="45721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\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9C05080A-3A62-B84D-AE35-8674111B2443}"/>
              </a:ext>
            </a:extLst>
          </p:cNvPr>
          <p:cNvSpPr>
            <a:spLocks noGrp="1"/>
          </p:cNvSpPr>
          <p:nvPr>
            <p:ph type="body" sz="quarter" idx="164" hasCustomPrompt="1"/>
          </p:nvPr>
        </p:nvSpPr>
        <p:spPr>
          <a:xfrm>
            <a:off x="5279834" y="1875999"/>
            <a:ext cx="2446847" cy="887257"/>
          </a:xfrm>
        </p:spPr>
        <p:txBody>
          <a:bodyPr anchor="b" anchorCtr="0"/>
          <a:lstStyle>
            <a:lvl1pPr algn="l">
              <a:lnSpc>
                <a:spcPct val="85000"/>
              </a:lnSpc>
              <a:defRPr sz="2800" b="1">
                <a:solidFill>
                  <a:schemeClr val="accent2"/>
                </a:solidFill>
              </a:defRPr>
            </a:lvl1pPr>
            <a:lvl2pPr marL="117475" indent="-111125" algn="l">
              <a:lnSpc>
                <a:spcPct val="90000"/>
              </a:lnSpc>
              <a:spcBef>
                <a:spcPts val="900"/>
              </a:spcBef>
              <a:buFont typeface="System Font Regular"/>
              <a:buChar char="–"/>
              <a:tabLst/>
              <a:defRPr sz="1100"/>
            </a:lvl2pPr>
          </a:lstStyle>
          <a:p>
            <a:pPr lvl="0"/>
            <a:r>
              <a:rPr lang="en-US"/>
              <a:t>Click to add headline text</a:t>
            </a:r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07100EA3-7888-8F48-B2C3-31590CF54543}"/>
              </a:ext>
            </a:extLst>
          </p:cNvPr>
          <p:cNvSpPr>
            <a:spLocks noGrp="1"/>
          </p:cNvSpPr>
          <p:nvPr>
            <p:ph type="pic" sz="quarter" idx="163" hasCustomPrompt="1"/>
          </p:nvPr>
        </p:nvSpPr>
        <p:spPr>
          <a:xfrm>
            <a:off x="4399651" y="1970703"/>
            <a:ext cx="691967" cy="691967"/>
          </a:xfrm>
        </p:spPr>
        <p:txBody>
          <a:bodyPr tIns="137160" bIns="640080" anchor="ctr" anchorCtr="0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78" name="Text Placeholder 1">
            <a:extLst>
              <a:ext uri="{FF2B5EF4-FFF2-40B4-BE49-F238E27FC236}">
                <a16:creationId xmlns:a16="http://schemas.microsoft.com/office/drawing/2014/main" id="{A783FF7D-E34E-BD4F-AA6A-FABCC667BFC4}"/>
              </a:ext>
            </a:extLst>
          </p:cNvPr>
          <p:cNvSpPr>
            <a:spLocks noGrp="1"/>
          </p:cNvSpPr>
          <p:nvPr>
            <p:ph type="body" sz="quarter" idx="149" hasCustomPrompt="1"/>
          </p:nvPr>
        </p:nvSpPr>
        <p:spPr>
          <a:xfrm>
            <a:off x="524320" y="3168716"/>
            <a:ext cx="3317886" cy="1935917"/>
          </a:xfrm>
        </p:spPr>
        <p:txBody>
          <a:bodyPr/>
          <a:lstStyle>
            <a:lvl1pPr algn="l">
              <a:defRPr sz="2000"/>
            </a:lvl1pPr>
            <a:lvl2pPr marL="173038" indent="-166688" algn="l">
              <a:lnSpc>
                <a:spcPct val="90000"/>
              </a:lnSpc>
              <a:spcBef>
                <a:spcPts val="900"/>
              </a:spcBef>
              <a:buFont typeface="System Font Regular"/>
              <a:buChar char="–"/>
              <a:tabLst/>
              <a:defRPr sz="18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1">
            <a:extLst>
              <a:ext uri="{FF2B5EF4-FFF2-40B4-BE49-F238E27FC236}">
                <a16:creationId xmlns:a16="http://schemas.microsoft.com/office/drawing/2014/main" id="{ECB2D53A-F053-C34D-97A3-D0228426EE1D}"/>
              </a:ext>
            </a:extLst>
          </p:cNvPr>
          <p:cNvSpPr>
            <a:spLocks noGrp="1"/>
          </p:cNvSpPr>
          <p:nvPr>
            <p:ph type="body" sz="quarter" idx="159" hasCustomPrompt="1"/>
          </p:nvPr>
        </p:nvSpPr>
        <p:spPr>
          <a:xfrm>
            <a:off x="460553" y="2867867"/>
            <a:ext cx="3445419" cy="91442"/>
          </a:xfrm>
          <a:custGeom>
            <a:avLst/>
            <a:gdLst>
              <a:gd name="connsiteX0" fmla="*/ 26061 w 3445419"/>
              <a:gd name="connsiteY0" fmla="*/ 0 h 91442"/>
              <a:gd name="connsiteX1" fmla="*/ 26061 w 3445419"/>
              <a:gd name="connsiteY1" fmla="*/ 93 h 91442"/>
              <a:gd name="connsiteX2" fmla="*/ 3419358 w 3445419"/>
              <a:gd name="connsiteY2" fmla="*/ 93 h 91442"/>
              <a:gd name="connsiteX3" fmla="*/ 3419358 w 3445419"/>
              <a:gd name="connsiteY3" fmla="*/ 1 h 91442"/>
              <a:gd name="connsiteX4" fmla="*/ 3419410 w 3445419"/>
              <a:gd name="connsiteY4" fmla="*/ 93 h 91442"/>
              <a:gd name="connsiteX5" fmla="*/ 3420375 w 3445419"/>
              <a:gd name="connsiteY5" fmla="*/ 93 h 91442"/>
              <a:gd name="connsiteX6" fmla="*/ 3420375 w 3445419"/>
              <a:gd name="connsiteY6" fmla="*/ 1787 h 91442"/>
              <a:gd name="connsiteX7" fmla="*/ 3445419 w 3445419"/>
              <a:gd name="connsiteY7" fmla="*/ 45722 h 91442"/>
              <a:gd name="connsiteX8" fmla="*/ 3420375 w 3445419"/>
              <a:gd name="connsiteY8" fmla="*/ 89657 h 91442"/>
              <a:gd name="connsiteX9" fmla="*/ 3420375 w 3445419"/>
              <a:gd name="connsiteY9" fmla="*/ 91441 h 91442"/>
              <a:gd name="connsiteX10" fmla="*/ 3419358 w 3445419"/>
              <a:gd name="connsiteY10" fmla="*/ 91441 h 91442"/>
              <a:gd name="connsiteX11" fmla="*/ 3419358 w 3445419"/>
              <a:gd name="connsiteY11" fmla="*/ 91442 h 91442"/>
              <a:gd name="connsiteX12" fmla="*/ 3419358 w 3445419"/>
              <a:gd name="connsiteY12" fmla="*/ 91441 h 91442"/>
              <a:gd name="connsiteX13" fmla="*/ 26060 w 3445419"/>
              <a:gd name="connsiteY13" fmla="*/ 91441 h 91442"/>
              <a:gd name="connsiteX14" fmla="*/ 26060 w 3445419"/>
              <a:gd name="connsiteY14" fmla="*/ 91440 h 91442"/>
              <a:gd name="connsiteX15" fmla="*/ 0 w 3445419"/>
              <a:gd name="connsiteY15" fmla="*/ 45721 h 91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45419" h="91442">
                <a:moveTo>
                  <a:pt x="26061" y="0"/>
                </a:moveTo>
                <a:lnTo>
                  <a:pt x="26061" y="93"/>
                </a:lnTo>
                <a:lnTo>
                  <a:pt x="3419358" y="93"/>
                </a:lnTo>
                <a:lnTo>
                  <a:pt x="3419358" y="1"/>
                </a:lnTo>
                <a:lnTo>
                  <a:pt x="3419410" y="93"/>
                </a:lnTo>
                <a:lnTo>
                  <a:pt x="3420375" y="93"/>
                </a:lnTo>
                <a:lnTo>
                  <a:pt x="3420375" y="1787"/>
                </a:lnTo>
                <a:lnTo>
                  <a:pt x="3445419" y="45722"/>
                </a:lnTo>
                <a:lnTo>
                  <a:pt x="3420375" y="89657"/>
                </a:lnTo>
                <a:lnTo>
                  <a:pt x="3420375" y="91441"/>
                </a:lnTo>
                <a:lnTo>
                  <a:pt x="3419358" y="91441"/>
                </a:lnTo>
                <a:lnTo>
                  <a:pt x="3419358" y="91442"/>
                </a:lnTo>
                <a:lnTo>
                  <a:pt x="3419358" y="91441"/>
                </a:lnTo>
                <a:lnTo>
                  <a:pt x="26060" y="91441"/>
                </a:lnTo>
                <a:lnTo>
                  <a:pt x="26060" y="91440"/>
                </a:lnTo>
                <a:lnTo>
                  <a:pt x="0" y="4572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\</a:t>
            </a:r>
          </a:p>
        </p:txBody>
      </p:sp>
      <p:sp>
        <p:nvSpPr>
          <p:cNvPr id="48" name="Headline Placeholder 1">
            <a:extLst>
              <a:ext uri="{FF2B5EF4-FFF2-40B4-BE49-F238E27FC236}">
                <a16:creationId xmlns:a16="http://schemas.microsoft.com/office/drawing/2014/main" id="{AF41D51D-364B-1F46-B636-1ED510DB9C77}"/>
              </a:ext>
            </a:extLst>
          </p:cNvPr>
          <p:cNvSpPr>
            <a:spLocks noGrp="1"/>
          </p:cNvSpPr>
          <p:nvPr>
            <p:ph type="body" sz="quarter" idx="162" hasCustomPrompt="1"/>
          </p:nvPr>
        </p:nvSpPr>
        <p:spPr>
          <a:xfrm>
            <a:off x="1395359" y="1875999"/>
            <a:ext cx="2446847" cy="887257"/>
          </a:xfrm>
        </p:spPr>
        <p:txBody>
          <a:bodyPr anchor="b" anchorCtr="0"/>
          <a:lstStyle>
            <a:lvl1pPr algn="l">
              <a:lnSpc>
                <a:spcPct val="85000"/>
              </a:lnSpc>
              <a:defRPr sz="2800" b="1">
                <a:solidFill>
                  <a:schemeClr val="accent1"/>
                </a:solidFill>
              </a:defRPr>
            </a:lvl1pPr>
            <a:lvl2pPr marL="117475" indent="-111125" algn="l">
              <a:lnSpc>
                <a:spcPct val="90000"/>
              </a:lnSpc>
              <a:spcBef>
                <a:spcPts val="900"/>
              </a:spcBef>
              <a:buFont typeface="System Font Regular"/>
              <a:buChar char="–"/>
              <a:tabLst/>
              <a:defRPr sz="1100"/>
            </a:lvl2pPr>
          </a:lstStyle>
          <a:p>
            <a:pPr lvl="0"/>
            <a:r>
              <a:rPr lang="en-US"/>
              <a:t>Click to add headline text</a:t>
            </a:r>
          </a:p>
        </p:txBody>
      </p:sp>
      <p:sp>
        <p:nvSpPr>
          <p:cNvPr id="54" name="Picture Placeholder 1">
            <a:extLst>
              <a:ext uri="{FF2B5EF4-FFF2-40B4-BE49-F238E27FC236}">
                <a16:creationId xmlns:a16="http://schemas.microsoft.com/office/drawing/2014/main" id="{2F0861DA-A4F5-274F-8845-2028046CBF36}"/>
              </a:ext>
            </a:extLst>
          </p:cNvPr>
          <p:cNvSpPr>
            <a:spLocks noGrp="1"/>
          </p:cNvSpPr>
          <p:nvPr>
            <p:ph type="pic" sz="quarter" idx="158" hasCustomPrompt="1"/>
          </p:nvPr>
        </p:nvSpPr>
        <p:spPr>
          <a:xfrm>
            <a:off x="515176" y="1970703"/>
            <a:ext cx="691967" cy="691967"/>
          </a:xfrm>
        </p:spPr>
        <p:txBody>
          <a:bodyPr tIns="137160" bIns="640080" anchor="ctr" anchorCtr="0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A2696ACB-F40E-864B-A4D9-24637C0D1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361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Hexagon Add 3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">
            <a:extLst>
              <a:ext uri="{FF2B5EF4-FFF2-40B4-BE49-F238E27FC236}">
                <a16:creationId xmlns:a16="http://schemas.microsoft.com/office/drawing/2014/main" id="{AADA646C-2B45-EE47-A328-F594A0B9C920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6" name="Slide">
            <a:extLst>
              <a:ext uri="{FF2B5EF4-FFF2-40B4-BE49-F238E27FC236}">
                <a16:creationId xmlns:a16="http://schemas.microsoft.com/office/drawing/2014/main" id="{87D0CD33-90C9-B542-8DC8-1B3D6C221352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CAS Logo">
            <a:extLst>
              <a:ext uri="{FF2B5EF4-FFF2-40B4-BE49-F238E27FC236}">
                <a16:creationId xmlns:a16="http://schemas.microsoft.com/office/drawing/2014/main" id="{553F7856-B36B-1339-B0CE-8C0BB847E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E8894AF-DF0D-6BFF-753D-B0507EE66EBF}"/>
              </a:ext>
            </a:extLst>
          </p:cNvPr>
          <p:cNvGrpSpPr/>
          <p:nvPr userDrawn="1"/>
        </p:nvGrpSpPr>
        <p:grpSpPr>
          <a:xfrm>
            <a:off x="516281" y="1457495"/>
            <a:ext cx="11180420" cy="4433477"/>
            <a:chOff x="516281" y="3038322"/>
            <a:chExt cx="11180420" cy="4433477"/>
          </a:xfrm>
        </p:grpSpPr>
        <p:sp>
          <p:nvSpPr>
            <p:cNvPr id="17" name="Text Placeholder 90">
              <a:extLst>
                <a:ext uri="{FF2B5EF4-FFF2-40B4-BE49-F238E27FC236}">
                  <a16:creationId xmlns:a16="http://schemas.microsoft.com/office/drawing/2014/main" id="{9FE933BA-D4C5-E8BD-3583-B995AFC47BFA}"/>
                </a:ext>
              </a:extLst>
            </p:cNvPr>
            <p:cNvSpPr txBox="1">
              <a:spLocks/>
            </p:cNvSpPr>
            <p:nvPr/>
          </p:nvSpPr>
          <p:spPr>
            <a:xfrm>
              <a:off x="4002085" y="3824083"/>
              <a:ext cx="4208812" cy="3647716"/>
            </a:xfrm>
            <a:custGeom>
              <a:avLst/>
              <a:gdLst>
                <a:gd name="connsiteX0" fmla="*/ 3463515 w 4616901"/>
                <a:gd name="connsiteY0" fmla="*/ 0 h 4001403"/>
                <a:gd name="connsiteX1" fmla="*/ 4616901 w 4616901"/>
                <a:gd name="connsiteY1" fmla="*/ 1999736 h 4001403"/>
                <a:gd name="connsiteX2" fmla="*/ 3461819 w 4616901"/>
                <a:gd name="connsiteY2" fmla="*/ 4000397 h 4001403"/>
                <a:gd name="connsiteX3" fmla="*/ 1153304 w 4616901"/>
                <a:gd name="connsiteY3" fmla="*/ 4001403 h 4001403"/>
                <a:gd name="connsiteX4" fmla="*/ 0 w 4616901"/>
                <a:gd name="connsiteY4" fmla="*/ 2001714 h 4001403"/>
                <a:gd name="connsiteX5" fmla="*/ 1155082 w 4616901"/>
                <a:gd name="connsiteY5" fmla="*/ 1054 h 400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16901" h="4001403">
                  <a:moveTo>
                    <a:pt x="3463515" y="0"/>
                  </a:moveTo>
                  <a:lnTo>
                    <a:pt x="4616901" y="1999736"/>
                  </a:lnTo>
                  <a:lnTo>
                    <a:pt x="3461819" y="4000397"/>
                  </a:lnTo>
                  <a:lnTo>
                    <a:pt x="1153304" y="4001403"/>
                  </a:lnTo>
                  <a:lnTo>
                    <a:pt x="0" y="2001714"/>
                  </a:lnTo>
                  <a:lnTo>
                    <a:pt x="1155082" y="1054"/>
                  </a:lnTo>
                  <a:close/>
                </a:path>
              </a:pathLst>
            </a:custGeom>
            <a:solidFill>
              <a:srgbClr val="0053A7"/>
            </a:solidFill>
            <a:ln>
              <a:noFill/>
            </a:ln>
          </p:spPr>
          <p:txBody>
            <a:bodyPr vert="horz" wrap="square" lIns="731520" tIns="1554480" rIns="731520" bIns="0" rtlCol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2400"/>
                </a:spcBef>
                <a:buFont typeface="Arial"/>
                <a:buNone/>
                <a:defRPr sz="18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350" indent="0" algn="ctr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accent2"/>
                </a:buClr>
                <a:buFont typeface="System Font Regular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73037" indent="0" algn="ctr" defTabSz="914400" rtl="0" eaLnBrk="1" latinLnBrk="0" hangingPunct="1">
                <a:lnSpc>
                  <a:spcPct val="100000"/>
                </a:lnSpc>
                <a:spcBef>
                  <a:spcPts val="900"/>
                </a:spcBef>
                <a:buClr>
                  <a:schemeClr val="accent2"/>
                </a:buClr>
                <a:buFont typeface=".AppleSystemUIFont" charset="-12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346075" indent="0" algn="ctr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346075" indent="0" algn="ctr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" name="Text Placeholder 91">
              <a:extLst>
                <a:ext uri="{FF2B5EF4-FFF2-40B4-BE49-F238E27FC236}">
                  <a16:creationId xmlns:a16="http://schemas.microsoft.com/office/drawing/2014/main" id="{E8E8FA11-DC1B-2938-2CB0-BBDD0E480A88}"/>
                </a:ext>
              </a:extLst>
            </p:cNvPr>
            <p:cNvSpPr txBox="1">
              <a:spLocks/>
            </p:cNvSpPr>
            <p:nvPr/>
          </p:nvSpPr>
          <p:spPr>
            <a:xfrm>
              <a:off x="7487889" y="3038322"/>
              <a:ext cx="4208812" cy="3647716"/>
            </a:xfrm>
            <a:custGeom>
              <a:avLst/>
              <a:gdLst>
                <a:gd name="connsiteX0" fmla="*/ 3463515 w 4616901"/>
                <a:gd name="connsiteY0" fmla="*/ 0 h 4001403"/>
                <a:gd name="connsiteX1" fmla="*/ 4616901 w 4616901"/>
                <a:gd name="connsiteY1" fmla="*/ 1999736 h 4001403"/>
                <a:gd name="connsiteX2" fmla="*/ 3461819 w 4616901"/>
                <a:gd name="connsiteY2" fmla="*/ 4000397 h 4001403"/>
                <a:gd name="connsiteX3" fmla="*/ 1153304 w 4616901"/>
                <a:gd name="connsiteY3" fmla="*/ 4001403 h 4001403"/>
                <a:gd name="connsiteX4" fmla="*/ 0 w 4616901"/>
                <a:gd name="connsiteY4" fmla="*/ 2001714 h 4001403"/>
                <a:gd name="connsiteX5" fmla="*/ 1155082 w 4616901"/>
                <a:gd name="connsiteY5" fmla="*/ 1054 h 400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16901" h="4001403">
                  <a:moveTo>
                    <a:pt x="3463515" y="0"/>
                  </a:moveTo>
                  <a:lnTo>
                    <a:pt x="4616901" y="1999736"/>
                  </a:lnTo>
                  <a:lnTo>
                    <a:pt x="3461819" y="4000397"/>
                  </a:lnTo>
                  <a:lnTo>
                    <a:pt x="1153304" y="4001403"/>
                  </a:lnTo>
                  <a:lnTo>
                    <a:pt x="0" y="2001714"/>
                  </a:lnTo>
                  <a:lnTo>
                    <a:pt x="1155082" y="1054"/>
                  </a:lnTo>
                  <a:close/>
                </a:path>
              </a:pathLst>
            </a:custGeom>
            <a:solidFill>
              <a:srgbClr val="0053A7"/>
            </a:solidFill>
            <a:ln>
              <a:noFill/>
            </a:ln>
          </p:spPr>
          <p:txBody>
            <a:bodyPr vert="horz" wrap="square" lIns="731520" tIns="1554480" rIns="731520" bIns="0" rtlCol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2400"/>
                </a:spcBef>
                <a:buFont typeface="Arial"/>
                <a:buNone/>
                <a:defRPr sz="18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350" indent="0" algn="ctr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accent2"/>
                </a:buClr>
                <a:buFont typeface="System Font Regular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73037" indent="0" algn="ctr" defTabSz="914400" rtl="0" eaLnBrk="1" latinLnBrk="0" hangingPunct="1">
                <a:lnSpc>
                  <a:spcPct val="100000"/>
                </a:lnSpc>
                <a:spcBef>
                  <a:spcPts val="900"/>
                </a:spcBef>
                <a:buClr>
                  <a:schemeClr val="accent2"/>
                </a:buClr>
                <a:buFont typeface=".AppleSystemUIFont" charset="-12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346075" indent="0" algn="ctr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346075" indent="0" algn="ctr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" name="Text Placeholder 84">
              <a:extLst>
                <a:ext uri="{FF2B5EF4-FFF2-40B4-BE49-F238E27FC236}">
                  <a16:creationId xmlns:a16="http://schemas.microsoft.com/office/drawing/2014/main" id="{14B1E6E8-AFA2-5ABE-C407-D8347FC9A7CF}"/>
                </a:ext>
              </a:extLst>
            </p:cNvPr>
            <p:cNvSpPr txBox="1">
              <a:spLocks/>
            </p:cNvSpPr>
            <p:nvPr/>
          </p:nvSpPr>
          <p:spPr>
            <a:xfrm>
              <a:off x="516281" y="3038322"/>
              <a:ext cx="4208812" cy="3647716"/>
            </a:xfrm>
            <a:custGeom>
              <a:avLst/>
              <a:gdLst>
                <a:gd name="connsiteX0" fmla="*/ 3463515 w 4616901"/>
                <a:gd name="connsiteY0" fmla="*/ 0 h 4001403"/>
                <a:gd name="connsiteX1" fmla="*/ 4616901 w 4616901"/>
                <a:gd name="connsiteY1" fmla="*/ 1999736 h 4001403"/>
                <a:gd name="connsiteX2" fmla="*/ 3461819 w 4616901"/>
                <a:gd name="connsiteY2" fmla="*/ 4000397 h 4001403"/>
                <a:gd name="connsiteX3" fmla="*/ 1153304 w 4616901"/>
                <a:gd name="connsiteY3" fmla="*/ 4001403 h 4001403"/>
                <a:gd name="connsiteX4" fmla="*/ 0 w 4616901"/>
                <a:gd name="connsiteY4" fmla="*/ 2001714 h 4001403"/>
                <a:gd name="connsiteX5" fmla="*/ 1155082 w 4616901"/>
                <a:gd name="connsiteY5" fmla="*/ 1054 h 400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16901" h="4001403">
                  <a:moveTo>
                    <a:pt x="3463515" y="0"/>
                  </a:moveTo>
                  <a:lnTo>
                    <a:pt x="4616901" y="1999736"/>
                  </a:lnTo>
                  <a:lnTo>
                    <a:pt x="3461819" y="4000397"/>
                  </a:lnTo>
                  <a:lnTo>
                    <a:pt x="1153304" y="4001403"/>
                  </a:lnTo>
                  <a:lnTo>
                    <a:pt x="0" y="2001714"/>
                  </a:lnTo>
                  <a:lnTo>
                    <a:pt x="1155082" y="1054"/>
                  </a:lnTo>
                  <a:close/>
                </a:path>
              </a:pathLst>
            </a:custGeom>
            <a:solidFill>
              <a:srgbClr val="0053A7"/>
            </a:solidFill>
            <a:ln>
              <a:noFill/>
            </a:ln>
          </p:spPr>
          <p:txBody>
            <a:bodyPr vert="horz" wrap="square" lIns="731520" tIns="1554480" rIns="731520" bIns="0" rtlCol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2400"/>
                </a:spcBef>
                <a:buFont typeface="Arial"/>
                <a:buNone/>
                <a:defRPr sz="18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350" indent="0" algn="ctr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accent2"/>
                </a:buClr>
                <a:buFont typeface="System Font Regular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73037" indent="0" algn="ctr" defTabSz="914400" rtl="0" eaLnBrk="1" latinLnBrk="0" hangingPunct="1">
                <a:lnSpc>
                  <a:spcPct val="100000"/>
                </a:lnSpc>
                <a:spcBef>
                  <a:spcPts val="900"/>
                </a:spcBef>
                <a:buClr>
                  <a:schemeClr val="accent2"/>
                </a:buClr>
                <a:buFont typeface=".AppleSystemUIFont" charset="-12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346075" indent="0" algn="ctr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346075" indent="0" algn="ctr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Text Placeholder 88">
              <a:extLst>
                <a:ext uri="{FF2B5EF4-FFF2-40B4-BE49-F238E27FC236}">
                  <a16:creationId xmlns:a16="http://schemas.microsoft.com/office/drawing/2014/main" id="{974567A1-E4EF-19EA-7EDC-4A1CB2B0B3E9}"/>
                </a:ext>
              </a:extLst>
            </p:cNvPr>
            <p:cNvSpPr txBox="1">
              <a:spLocks/>
            </p:cNvSpPr>
            <p:nvPr/>
          </p:nvSpPr>
          <p:spPr>
            <a:xfrm>
              <a:off x="4002085" y="4618018"/>
              <a:ext cx="723008" cy="1252525"/>
            </a:xfrm>
            <a:custGeom>
              <a:avLst/>
              <a:gdLst>
                <a:gd name="connsiteX0" fmla="*/ 588922 w 723008"/>
                <a:gd name="connsiteY0" fmla="*/ 0 h 1252525"/>
                <a:gd name="connsiteX1" fmla="*/ 723008 w 723008"/>
                <a:gd name="connsiteY1" fmla="*/ 232477 h 1252525"/>
                <a:gd name="connsiteX2" fmla="*/ 134083 w 723008"/>
                <a:gd name="connsiteY2" fmla="*/ 1252525 h 1252525"/>
                <a:gd name="connsiteX3" fmla="*/ 0 w 723008"/>
                <a:gd name="connsiteY3" fmla="*/ 1020041 h 12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008" h="1252525">
                  <a:moveTo>
                    <a:pt x="588922" y="0"/>
                  </a:moveTo>
                  <a:lnTo>
                    <a:pt x="723008" y="232477"/>
                  </a:lnTo>
                  <a:lnTo>
                    <a:pt x="134083" y="1252525"/>
                  </a:lnTo>
                  <a:lnTo>
                    <a:pt x="0" y="1020041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vert="horz" wrap="square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2400"/>
                </a:spcBef>
                <a:buFont typeface="Arial"/>
                <a:buNone/>
                <a:defRPr sz="100" b="0" i="0" kern="1200">
                  <a:solidFill>
                    <a:schemeClr val="bg1">
                      <a:alpha val="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350" indent="0" algn="ctr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accent2"/>
                </a:buClr>
                <a:buFont typeface="System Font Regular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73037" indent="0" algn="ctr" defTabSz="914400" rtl="0" eaLnBrk="1" latinLnBrk="0" hangingPunct="1">
                <a:lnSpc>
                  <a:spcPct val="100000"/>
                </a:lnSpc>
                <a:spcBef>
                  <a:spcPts val="900"/>
                </a:spcBef>
                <a:buClr>
                  <a:schemeClr val="accent2"/>
                </a:buClr>
                <a:buFont typeface=".AppleSystemUIFont" charset="-12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346075" indent="0" algn="ctr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346075" indent="0" algn="ctr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   </a:t>
              </a:r>
            </a:p>
          </p:txBody>
        </p:sp>
        <p:sp>
          <p:nvSpPr>
            <p:cNvPr id="22" name="Text Placeholder 89">
              <a:extLst>
                <a:ext uri="{FF2B5EF4-FFF2-40B4-BE49-F238E27FC236}">
                  <a16:creationId xmlns:a16="http://schemas.microsoft.com/office/drawing/2014/main" id="{C2F4127C-D4F4-C335-8C98-138F96E2A5F4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7487889" y="4618018"/>
              <a:ext cx="723008" cy="1252525"/>
            </a:xfrm>
            <a:custGeom>
              <a:avLst/>
              <a:gdLst>
                <a:gd name="connsiteX0" fmla="*/ 588922 w 723008"/>
                <a:gd name="connsiteY0" fmla="*/ 0 h 1252525"/>
                <a:gd name="connsiteX1" fmla="*/ 723008 w 723008"/>
                <a:gd name="connsiteY1" fmla="*/ 232477 h 1252525"/>
                <a:gd name="connsiteX2" fmla="*/ 134083 w 723008"/>
                <a:gd name="connsiteY2" fmla="*/ 1252525 h 1252525"/>
                <a:gd name="connsiteX3" fmla="*/ 0 w 723008"/>
                <a:gd name="connsiteY3" fmla="*/ 1020041 h 12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008" h="1252525">
                  <a:moveTo>
                    <a:pt x="588922" y="0"/>
                  </a:moveTo>
                  <a:lnTo>
                    <a:pt x="723008" y="232477"/>
                  </a:lnTo>
                  <a:lnTo>
                    <a:pt x="134083" y="1252525"/>
                  </a:lnTo>
                  <a:lnTo>
                    <a:pt x="0" y="1020041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vert="horz" wrap="square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2400"/>
                </a:spcBef>
                <a:buFont typeface="Arial"/>
                <a:buNone/>
                <a:defRPr sz="100" b="0" i="0" kern="1200">
                  <a:solidFill>
                    <a:schemeClr val="bg1">
                      <a:alpha val="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350" indent="0" algn="ctr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accent2"/>
                </a:buClr>
                <a:buFont typeface="System Font Regular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73037" indent="0" algn="ctr" defTabSz="914400" rtl="0" eaLnBrk="1" latinLnBrk="0" hangingPunct="1">
                <a:lnSpc>
                  <a:spcPct val="100000"/>
                </a:lnSpc>
                <a:spcBef>
                  <a:spcPts val="900"/>
                </a:spcBef>
                <a:buClr>
                  <a:schemeClr val="accent2"/>
                </a:buClr>
                <a:buFont typeface=".AppleSystemUIFont" charset="-12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346075" indent="0" algn="ctr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346075" indent="0" algn="ctr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a </a:t>
              </a:r>
            </a:p>
          </p:txBody>
        </p:sp>
      </p:grp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D9FAE2FE-6801-EFF0-D0BE-647BC0771BC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487889" y="1457495"/>
            <a:ext cx="4208812" cy="3647716"/>
          </a:xfrm>
          <a:custGeom>
            <a:avLst/>
            <a:gdLst>
              <a:gd name="connsiteX0" fmla="*/ 3463515 w 4616901"/>
              <a:gd name="connsiteY0" fmla="*/ 0 h 4001403"/>
              <a:gd name="connsiteX1" fmla="*/ 4616901 w 4616901"/>
              <a:gd name="connsiteY1" fmla="*/ 1999736 h 4001403"/>
              <a:gd name="connsiteX2" fmla="*/ 3461819 w 4616901"/>
              <a:gd name="connsiteY2" fmla="*/ 4000397 h 4001403"/>
              <a:gd name="connsiteX3" fmla="*/ 1153304 w 4616901"/>
              <a:gd name="connsiteY3" fmla="*/ 4001403 h 4001403"/>
              <a:gd name="connsiteX4" fmla="*/ 0 w 4616901"/>
              <a:gd name="connsiteY4" fmla="*/ 2001714 h 4001403"/>
              <a:gd name="connsiteX5" fmla="*/ 1155082 w 4616901"/>
              <a:gd name="connsiteY5" fmla="*/ 1054 h 4001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6901" h="4001403">
                <a:moveTo>
                  <a:pt x="3463515" y="0"/>
                </a:moveTo>
                <a:lnTo>
                  <a:pt x="4616901" y="1999736"/>
                </a:lnTo>
                <a:lnTo>
                  <a:pt x="3461819" y="4000397"/>
                </a:lnTo>
                <a:lnTo>
                  <a:pt x="1153304" y="4001403"/>
                </a:lnTo>
                <a:lnTo>
                  <a:pt x="0" y="2001714"/>
                </a:lnTo>
                <a:lnTo>
                  <a:pt x="1155082" y="1054"/>
                </a:lnTo>
                <a:close/>
              </a:path>
            </a:pathLst>
          </a:custGeom>
          <a:noFill/>
        </p:spPr>
        <p:txBody>
          <a:bodyPr wrap="square" lIns="731520" tIns="1554480" rIns="73152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  <a:lvl2pPr marL="6350" indent="0" algn="ctr">
              <a:spcBef>
                <a:spcPts val="1800"/>
              </a:spcBef>
              <a:buNone/>
              <a:defRPr sz="1800">
                <a:solidFill>
                  <a:schemeClr val="bg1"/>
                </a:solidFill>
              </a:defRPr>
            </a:lvl2pPr>
            <a:lvl3pPr marL="173037" indent="0" algn="ctr">
              <a:buNone/>
              <a:defRPr>
                <a:solidFill>
                  <a:schemeClr val="bg1"/>
                </a:solidFill>
              </a:defRPr>
            </a:lvl3pPr>
            <a:lvl4pPr marL="346075" indent="0" algn="ctr">
              <a:buNone/>
              <a:defRPr>
                <a:solidFill>
                  <a:schemeClr val="bg1"/>
                </a:solidFill>
              </a:defRPr>
            </a:lvl4pPr>
            <a:lvl5pPr marL="3460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0" name="Picture Placeholder 3">
            <a:extLst>
              <a:ext uri="{FF2B5EF4-FFF2-40B4-BE49-F238E27FC236}">
                <a16:creationId xmlns:a16="http://schemas.microsoft.com/office/drawing/2014/main" id="{68A05707-5A67-4140-BBD4-6C6C9E315AC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231311" y="1864656"/>
            <a:ext cx="723900" cy="723900"/>
          </a:xfrm>
        </p:spPr>
        <p:txBody>
          <a:bodyPr bIns="457200" anchor="ctr" anchorCtr="0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037BA3E7-136B-8108-AC7F-D88C5A20E27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002085" y="2243256"/>
            <a:ext cx="4208812" cy="3647716"/>
          </a:xfrm>
          <a:custGeom>
            <a:avLst/>
            <a:gdLst>
              <a:gd name="connsiteX0" fmla="*/ 3463515 w 4616901"/>
              <a:gd name="connsiteY0" fmla="*/ 0 h 4001403"/>
              <a:gd name="connsiteX1" fmla="*/ 4616901 w 4616901"/>
              <a:gd name="connsiteY1" fmla="*/ 1999736 h 4001403"/>
              <a:gd name="connsiteX2" fmla="*/ 3461819 w 4616901"/>
              <a:gd name="connsiteY2" fmla="*/ 4000397 h 4001403"/>
              <a:gd name="connsiteX3" fmla="*/ 1153304 w 4616901"/>
              <a:gd name="connsiteY3" fmla="*/ 4001403 h 4001403"/>
              <a:gd name="connsiteX4" fmla="*/ 0 w 4616901"/>
              <a:gd name="connsiteY4" fmla="*/ 2001714 h 4001403"/>
              <a:gd name="connsiteX5" fmla="*/ 1155082 w 4616901"/>
              <a:gd name="connsiteY5" fmla="*/ 1054 h 4001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6901" h="4001403">
                <a:moveTo>
                  <a:pt x="3463515" y="0"/>
                </a:moveTo>
                <a:lnTo>
                  <a:pt x="4616901" y="1999736"/>
                </a:lnTo>
                <a:lnTo>
                  <a:pt x="3461819" y="4000397"/>
                </a:lnTo>
                <a:lnTo>
                  <a:pt x="1153304" y="4001403"/>
                </a:lnTo>
                <a:lnTo>
                  <a:pt x="0" y="2001714"/>
                </a:lnTo>
                <a:lnTo>
                  <a:pt x="1155082" y="1054"/>
                </a:lnTo>
                <a:close/>
              </a:path>
            </a:pathLst>
          </a:custGeom>
          <a:noFill/>
        </p:spPr>
        <p:txBody>
          <a:bodyPr wrap="square" lIns="731520" tIns="1554480" rIns="73152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  <a:lvl2pPr marL="6350" indent="0" algn="ctr">
              <a:spcBef>
                <a:spcPts val="1800"/>
              </a:spcBef>
              <a:buNone/>
              <a:defRPr sz="1800">
                <a:solidFill>
                  <a:schemeClr val="bg1"/>
                </a:solidFill>
              </a:defRPr>
            </a:lvl2pPr>
            <a:lvl3pPr marL="173037" indent="0" algn="ctr">
              <a:buNone/>
              <a:defRPr>
                <a:solidFill>
                  <a:schemeClr val="bg1"/>
                </a:solidFill>
              </a:defRPr>
            </a:lvl3pPr>
            <a:lvl4pPr marL="346075" indent="0" algn="ctr">
              <a:buNone/>
              <a:defRPr>
                <a:solidFill>
                  <a:schemeClr val="bg1"/>
                </a:solidFill>
              </a:defRPr>
            </a:lvl4pPr>
            <a:lvl5pPr marL="3460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9" name="Picture Placeholder 2">
            <a:extLst>
              <a:ext uri="{FF2B5EF4-FFF2-40B4-BE49-F238E27FC236}">
                <a16:creationId xmlns:a16="http://schemas.microsoft.com/office/drawing/2014/main" id="{EE4114EC-2241-7C45-984E-A5948C418091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731924" y="2588556"/>
            <a:ext cx="723900" cy="723900"/>
          </a:xfrm>
        </p:spPr>
        <p:txBody>
          <a:bodyPr bIns="457200" anchor="ctr" anchorCtr="0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45F03DEC-239B-464C-9942-D883BEBC5C8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6281" y="1457495"/>
            <a:ext cx="4208812" cy="3647716"/>
          </a:xfrm>
          <a:custGeom>
            <a:avLst/>
            <a:gdLst>
              <a:gd name="connsiteX0" fmla="*/ 3463515 w 4616901"/>
              <a:gd name="connsiteY0" fmla="*/ 0 h 4001403"/>
              <a:gd name="connsiteX1" fmla="*/ 4616901 w 4616901"/>
              <a:gd name="connsiteY1" fmla="*/ 1999736 h 4001403"/>
              <a:gd name="connsiteX2" fmla="*/ 3461819 w 4616901"/>
              <a:gd name="connsiteY2" fmla="*/ 4000397 h 4001403"/>
              <a:gd name="connsiteX3" fmla="*/ 1153304 w 4616901"/>
              <a:gd name="connsiteY3" fmla="*/ 4001403 h 4001403"/>
              <a:gd name="connsiteX4" fmla="*/ 0 w 4616901"/>
              <a:gd name="connsiteY4" fmla="*/ 2001714 h 4001403"/>
              <a:gd name="connsiteX5" fmla="*/ 1155082 w 4616901"/>
              <a:gd name="connsiteY5" fmla="*/ 1054 h 4001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6901" h="4001403">
                <a:moveTo>
                  <a:pt x="3463515" y="0"/>
                </a:moveTo>
                <a:lnTo>
                  <a:pt x="4616901" y="1999736"/>
                </a:lnTo>
                <a:lnTo>
                  <a:pt x="3461819" y="4000397"/>
                </a:lnTo>
                <a:lnTo>
                  <a:pt x="1153304" y="4001403"/>
                </a:lnTo>
                <a:lnTo>
                  <a:pt x="0" y="2001714"/>
                </a:lnTo>
                <a:lnTo>
                  <a:pt x="1155082" y="1054"/>
                </a:lnTo>
                <a:close/>
              </a:path>
            </a:pathLst>
          </a:custGeom>
          <a:noFill/>
        </p:spPr>
        <p:txBody>
          <a:bodyPr wrap="square" lIns="731520" tIns="1554480" rIns="73152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  <a:lvl2pPr marL="6350" indent="0" algn="ctr">
              <a:spcBef>
                <a:spcPts val="1800"/>
              </a:spcBef>
              <a:buNone/>
              <a:defRPr sz="1800">
                <a:solidFill>
                  <a:schemeClr val="bg1"/>
                </a:solidFill>
              </a:defRPr>
            </a:lvl2pPr>
            <a:lvl3pPr marL="173037" indent="0" algn="ctr">
              <a:buNone/>
              <a:defRPr>
                <a:solidFill>
                  <a:schemeClr val="bg1"/>
                </a:solidFill>
              </a:defRPr>
            </a:lvl3pPr>
            <a:lvl4pPr marL="346075" indent="0" algn="ctr">
              <a:buNone/>
              <a:defRPr>
                <a:solidFill>
                  <a:schemeClr val="bg1"/>
                </a:solidFill>
              </a:defRPr>
            </a:lvl4pPr>
            <a:lvl5pPr marL="3460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8" name="Picture Placeholder 1">
            <a:extLst>
              <a:ext uri="{FF2B5EF4-FFF2-40B4-BE49-F238E27FC236}">
                <a16:creationId xmlns:a16="http://schemas.microsoft.com/office/drawing/2014/main" id="{0B354CC7-41A0-324C-8A8C-B573309D7B7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2236789" y="1864656"/>
            <a:ext cx="723900" cy="723900"/>
          </a:xfrm>
        </p:spPr>
        <p:txBody>
          <a:bodyPr bIns="457200" anchor="ctr" anchorCtr="0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99415D-7FDA-7CF4-AB27-30D85653EC2C}"/>
              </a:ext>
            </a:extLst>
          </p:cNvPr>
          <p:cNvSpPr txBox="1"/>
          <p:nvPr userDrawn="1"/>
        </p:nvSpPr>
        <p:spPr>
          <a:xfrm>
            <a:off x="4254500" y="121793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900"/>
              </a:spcBef>
            </a:pP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A2696ACB-F40E-864B-A4D9-24637C0D1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479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Timeline hexag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">
            <a:extLst>
              <a:ext uri="{FF2B5EF4-FFF2-40B4-BE49-F238E27FC236}">
                <a16:creationId xmlns:a16="http://schemas.microsoft.com/office/drawing/2014/main" id="{DC2DE4F2-AB5A-5145-BB9A-4BBFDB08A3FE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6" name="Slide Number ">
            <a:extLst>
              <a:ext uri="{FF2B5EF4-FFF2-40B4-BE49-F238E27FC236}">
                <a16:creationId xmlns:a16="http://schemas.microsoft.com/office/drawing/2014/main" id="{EED2AFF6-CB8F-DC46-9434-CE788EE05F4C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CAS Logo">
            <a:extLst>
              <a:ext uri="{FF2B5EF4-FFF2-40B4-BE49-F238E27FC236}">
                <a16:creationId xmlns:a16="http://schemas.microsoft.com/office/drawing/2014/main" id="{8E614F80-0645-CF9E-E56D-CE33A2431E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C3FDAF2-5E29-9DFB-F964-F101D612A0D6}"/>
              </a:ext>
            </a:extLst>
          </p:cNvPr>
          <p:cNvGrpSpPr/>
          <p:nvPr userDrawn="1"/>
        </p:nvGrpSpPr>
        <p:grpSpPr>
          <a:xfrm>
            <a:off x="0" y="1787318"/>
            <a:ext cx="11838364" cy="3555802"/>
            <a:chOff x="0" y="2941941"/>
            <a:chExt cx="11838364" cy="3555802"/>
          </a:xfrm>
        </p:grpSpPr>
        <p:sp>
          <p:nvSpPr>
            <p:cNvPr id="16" name="Text Placeholder 29">
              <a:extLst>
                <a:ext uri="{FF2B5EF4-FFF2-40B4-BE49-F238E27FC236}">
                  <a16:creationId xmlns:a16="http://schemas.microsoft.com/office/drawing/2014/main" id="{3F594EF9-7705-79BC-CFBC-4CEB2417AC32}"/>
                </a:ext>
              </a:extLst>
            </p:cNvPr>
            <p:cNvSpPr txBox="1">
              <a:spLocks/>
            </p:cNvSpPr>
            <p:nvPr/>
          </p:nvSpPr>
          <p:spPr>
            <a:xfrm>
              <a:off x="0" y="3726438"/>
              <a:ext cx="11838364" cy="2771305"/>
            </a:xfrm>
            <a:custGeom>
              <a:avLst/>
              <a:gdLst>
                <a:gd name="connsiteX0" fmla="*/ 0 w 11183307"/>
                <a:gd name="connsiteY0" fmla="*/ 0 h 2282952"/>
                <a:gd name="connsiteX1" fmla="*/ 10041831 w 11183307"/>
                <a:gd name="connsiteY1" fmla="*/ 0 h 2282952"/>
                <a:gd name="connsiteX2" fmla="*/ 11183307 w 11183307"/>
                <a:gd name="connsiteY2" fmla="*/ 1141476 h 2282952"/>
                <a:gd name="connsiteX3" fmla="*/ 10041831 w 11183307"/>
                <a:gd name="connsiteY3" fmla="*/ 2282952 h 2282952"/>
                <a:gd name="connsiteX4" fmla="*/ 0 w 11183307"/>
                <a:gd name="connsiteY4" fmla="*/ 2282952 h 2282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83307" h="2282952">
                  <a:moveTo>
                    <a:pt x="0" y="0"/>
                  </a:moveTo>
                  <a:lnTo>
                    <a:pt x="10041831" y="0"/>
                  </a:lnTo>
                  <a:lnTo>
                    <a:pt x="11183307" y="1141476"/>
                  </a:lnTo>
                  <a:lnTo>
                    <a:pt x="10041831" y="2282952"/>
                  </a:lnTo>
                  <a:lnTo>
                    <a:pt x="0" y="228295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  <a:tileRect/>
            </a:gradFill>
            <a:scene3d>
              <a:camera prst="perspectiveAbove" fov="0">
                <a:rot lat="17999990" lon="0" rev="0"/>
              </a:camera>
              <a:lightRig rig="balanced" dir="t"/>
            </a:scene3d>
            <a:sp3d extrusionH="254000"/>
          </p:spPr>
          <p:txBody>
            <a:bodyPr vert="horz" wrap="square" lIns="0" tIns="0" rIns="0" bIns="0" rtlCol="0" anchor="ctr" anchorCtr="1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2400"/>
                </a:spcBef>
                <a:buFont typeface="Arial"/>
                <a:buNone/>
                <a:defRPr sz="1800" b="0" i="0" kern="1200"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233363" indent="-223838" algn="l" defTabSz="914400" rtl="0" eaLnBrk="1" latinLnBrk="0" hangingPunct="1">
                <a:lnSpc>
                  <a:spcPct val="100000"/>
                </a:lnSpc>
                <a:spcBef>
                  <a:spcPts val="2400"/>
                </a:spcBef>
                <a:buClr>
                  <a:schemeClr val="accent2"/>
                </a:buClr>
                <a:buFont typeface="System Font Regular"/>
                <a:buChar char="–"/>
                <a:tabLst/>
                <a:defRPr sz="18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406400" indent="-173038" algn="l" defTabSz="914400" rtl="0" eaLnBrk="1" latinLnBrk="0" hangingPunct="1">
                <a:lnSpc>
                  <a:spcPct val="100000"/>
                </a:lnSpc>
                <a:spcBef>
                  <a:spcPts val="900"/>
                </a:spcBef>
                <a:buClr>
                  <a:schemeClr val="accent2"/>
                </a:buClr>
                <a:buFont typeface=".AppleSystemUIFont" charset="-120"/>
                <a:buChar char="–"/>
                <a:tabLst/>
                <a:defRPr sz="14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517525" indent="-111125" algn="l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tabLst/>
                <a:defRPr sz="14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515938" indent="-114300" algn="l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tabLst/>
                <a:defRPr sz="14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 </a:t>
              </a:r>
            </a:p>
          </p:txBody>
        </p:sp>
        <p:sp>
          <p:nvSpPr>
            <p:cNvPr id="17" name="Text Placeholder 27">
              <a:extLst>
                <a:ext uri="{FF2B5EF4-FFF2-40B4-BE49-F238E27FC236}">
                  <a16:creationId xmlns:a16="http://schemas.microsoft.com/office/drawing/2014/main" id="{AAC42524-74FF-FEFB-6D72-BA00D42EDD15}"/>
                </a:ext>
              </a:extLst>
            </p:cNvPr>
            <p:cNvSpPr txBox="1">
              <a:spLocks/>
            </p:cNvSpPr>
            <p:nvPr/>
          </p:nvSpPr>
          <p:spPr>
            <a:xfrm>
              <a:off x="628896" y="2941941"/>
              <a:ext cx="2209554" cy="2553952"/>
            </a:xfrm>
            <a:custGeom>
              <a:avLst/>
              <a:gdLst>
                <a:gd name="connsiteX0" fmla="*/ 1478724 w 2957518"/>
                <a:gd name="connsiteY0" fmla="*/ 0 h 3418498"/>
                <a:gd name="connsiteX1" fmla="*/ 2957518 w 2957518"/>
                <a:gd name="connsiteY1" fmla="*/ 854642 h 3418498"/>
                <a:gd name="connsiteX2" fmla="*/ 2957518 w 2957518"/>
                <a:gd name="connsiteY2" fmla="*/ 2563856 h 3418498"/>
                <a:gd name="connsiteX3" fmla="*/ 1478724 w 2957518"/>
                <a:gd name="connsiteY3" fmla="*/ 3418498 h 3418498"/>
                <a:gd name="connsiteX4" fmla="*/ 0 w 2957518"/>
                <a:gd name="connsiteY4" fmla="*/ 2563856 h 3418498"/>
                <a:gd name="connsiteX5" fmla="*/ 0 w 2957518"/>
                <a:gd name="connsiteY5" fmla="*/ 854642 h 3418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7518" h="3418498">
                  <a:moveTo>
                    <a:pt x="1478724" y="0"/>
                  </a:moveTo>
                  <a:lnTo>
                    <a:pt x="2957518" y="854642"/>
                  </a:lnTo>
                  <a:lnTo>
                    <a:pt x="2957518" y="2563856"/>
                  </a:lnTo>
                  <a:lnTo>
                    <a:pt x="1478724" y="3418498"/>
                  </a:lnTo>
                  <a:lnTo>
                    <a:pt x="0" y="2563856"/>
                  </a:lnTo>
                  <a:lnTo>
                    <a:pt x="0" y="854642"/>
                  </a:lnTo>
                  <a:close/>
                </a:path>
              </a:pathLst>
            </a:custGeom>
            <a:gradFill>
              <a:gsLst>
                <a:gs pos="83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  <a:gs pos="22000">
                  <a:srgbClr val="F2F2F2"/>
                </a:gs>
                <a:gs pos="0">
                  <a:schemeClr val="bg1"/>
                </a:gs>
              </a:gsLst>
              <a:lin ang="5400000" scaled="0"/>
            </a:gradFill>
          </p:spPr>
          <p:txBody>
            <a:bodyPr vert="horz" wrap="square" lIns="0" tIns="914400" rIns="0" bIns="27432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2400"/>
                </a:spcBef>
                <a:buFont typeface="Arial"/>
                <a:buNone/>
                <a:defRPr sz="18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350" indent="0" algn="ctr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accent2"/>
                </a:buClr>
                <a:buFont typeface="System Font Regular"/>
                <a:buNone/>
                <a:tabLst/>
                <a:defRPr sz="14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73037" indent="0" algn="ctr" defTabSz="914400" rtl="0" eaLnBrk="1" latinLnBrk="0" hangingPunct="1">
                <a:lnSpc>
                  <a:spcPct val="100000"/>
                </a:lnSpc>
                <a:spcBef>
                  <a:spcPts val="900"/>
                </a:spcBef>
                <a:buClr>
                  <a:schemeClr val="accent2"/>
                </a:buClr>
                <a:buFont typeface=".AppleSystemUIFont" charset="-12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346075" indent="0" algn="ctr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346075" indent="0" algn="ctr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" name="Text Placeholder 42">
              <a:extLst>
                <a:ext uri="{FF2B5EF4-FFF2-40B4-BE49-F238E27FC236}">
                  <a16:creationId xmlns:a16="http://schemas.microsoft.com/office/drawing/2014/main" id="{611BE8A5-72BA-4D63-380F-1450D17720B6}"/>
                </a:ext>
              </a:extLst>
            </p:cNvPr>
            <p:cNvSpPr txBox="1">
              <a:spLocks/>
            </p:cNvSpPr>
            <p:nvPr/>
          </p:nvSpPr>
          <p:spPr>
            <a:xfrm>
              <a:off x="3254982" y="2941941"/>
              <a:ext cx="2209554" cy="2553952"/>
            </a:xfrm>
            <a:custGeom>
              <a:avLst/>
              <a:gdLst>
                <a:gd name="connsiteX0" fmla="*/ 1478724 w 2957518"/>
                <a:gd name="connsiteY0" fmla="*/ 0 h 3418498"/>
                <a:gd name="connsiteX1" fmla="*/ 2957518 w 2957518"/>
                <a:gd name="connsiteY1" fmla="*/ 854642 h 3418498"/>
                <a:gd name="connsiteX2" fmla="*/ 2957518 w 2957518"/>
                <a:gd name="connsiteY2" fmla="*/ 2563856 h 3418498"/>
                <a:gd name="connsiteX3" fmla="*/ 1478724 w 2957518"/>
                <a:gd name="connsiteY3" fmla="*/ 3418498 h 3418498"/>
                <a:gd name="connsiteX4" fmla="*/ 0 w 2957518"/>
                <a:gd name="connsiteY4" fmla="*/ 2563856 h 3418498"/>
                <a:gd name="connsiteX5" fmla="*/ 0 w 2957518"/>
                <a:gd name="connsiteY5" fmla="*/ 854642 h 3418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7518" h="3418498">
                  <a:moveTo>
                    <a:pt x="1478724" y="0"/>
                  </a:moveTo>
                  <a:lnTo>
                    <a:pt x="2957518" y="854642"/>
                  </a:lnTo>
                  <a:lnTo>
                    <a:pt x="2957518" y="2563856"/>
                  </a:lnTo>
                  <a:lnTo>
                    <a:pt x="1478724" y="3418498"/>
                  </a:lnTo>
                  <a:lnTo>
                    <a:pt x="0" y="2563856"/>
                  </a:lnTo>
                  <a:lnTo>
                    <a:pt x="0" y="854642"/>
                  </a:lnTo>
                  <a:close/>
                </a:path>
              </a:pathLst>
            </a:custGeom>
            <a:gradFill>
              <a:gsLst>
                <a:gs pos="83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  <a:gs pos="22000">
                  <a:srgbClr val="F2F2F2"/>
                </a:gs>
                <a:gs pos="0">
                  <a:schemeClr val="bg1"/>
                </a:gs>
              </a:gsLst>
              <a:lin ang="5400000" scaled="0"/>
            </a:gradFill>
          </p:spPr>
          <p:txBody>
            <a:bodyPr vert="horz" wrap="square" lIns="0" tIns="914400" rIns="0" bIns="27432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2400"/>
                </a:spcBef>
                <a:buFont typeface="Arial"/>
                <a:buNone/>
                <a:defRPr sz="18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350" indent="0" algn="ctr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accent2"/>
                </a:buClr>
                <a:buFont typeface="System Font Regular"/>
                <a:buNone/>
                <a:tabLst/>
                <a:defRPr sz="14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73037" indent="0" algn="ctr" defTabSz="914400" rtl="0" eaLnBrk="1" latinLnBrk="0" hangingPunct="1">
                <a:lnSpc>
                  <a:spcPct val="100000"/>
                </a:lnSpc>
                <a:spcBef>
                  <a:spcPts val="900"/>
                </a:spcBef>
                <a:buClr>
                  <a:schemeClr val="accent2"/>
                </a:buClr>
                <a:buFont typeface=".AppleSystemUIFont" charset="-12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346075" indent="0" algn="ctr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346075" indent="0" algn="ctr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Text Placeholder 43">
              <a:extLst>
                <a:ext uri="{FF2B5EF4-FFF2-40B4-BE49-F238E27FC236}">
                  <a16:creationId xmlns:a16="http://schemas.microsoft.com/office/drawing/2014/main" id="{BA03FE4D-F600-4255-B9DB-9BC22C18A690}"/>
                </a:ext>
              </a:extLst>
            </p:cNvPr>
            <p:cNvSpPr txBox="1">
              <a:spLocks/>
            </p:cNvSpPr>
            <p:nvPr/>
          </p:nvSpPr>
          <p:spPr>
            <a:xfrm>
              <a:off x="5881068" y="2941941"/>
              <a:ext cx="2209554" cy="2553952"/>
            </a:xfrm>
            <a:custGeom>
              <a:avLst/>
              <a:gdLst>
                <a:gd name="connsiteX0" fmla="*/ 1478724 w 2957518"/>
                <a:gd name="connsiteY0" fmla="*/ 0 h 3418498"/>
                <a:gd name="connsiteX1" fmla="*/ 2957518 w 2957518"/>
                <a:gd name="connsiteY1" fmla="*/ 854642 h 3418498"/>
                <a:gd name="connsiteX2" fmla="*/ 2957518 w 2957518"/>
                <a:gd name="connsiteY2" fmla="*/ 2563856 h 3418498"/>
                <a:gd name="connsiteX3" fmla="*/ 1478724 w 2957518"/>
                <a:gd name="connsiteY3" fmla="*/ 3418498 h 3418498"/>
                <a:gd name="connsiteX4" fmla="*/ 0 w 2957518"/>
                <a:gd name="connsiteY4" fmla="*/ 2563856 h 3418498"/>
                <a:gd name="connsiteX5" fmla="*/ 0 w 2957518"/>
                <a:gd name="connsiteY5" fmla="*/ 854642 h 3418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7518" h="3418498">
                  <a:moveTo>
                    <a:pt x="1478724" y="0"/>
                  </a:moveTo>
                  <a:lnTo>
                    <a:pt x="2957518" y="854642"/>
                  </a:lnTo>
                  <a:lnTo>
                    <a:pt x="2957518" y="2563856"/>
                  </a:lnTo>
                  <a:lnTo>
                    <a:pt x="1478724" y="3418498"/>
                  </a:lnTo>
                  <a:lnTo>
                    <a:pt x="0" y="2563856"/>
                  </a:lnTo>
                  <a:lnTo>
                    <a:pt x="0" y="854642"/>
                  </a:lnTo>
                  <a:close/>
                </a:path>
              </a:pathLst>
            </a:custGeom>
            <a:gradFill>
              <a:gsLst>
                <a:gs pos="83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  <a:gs pos="22000">
                  <a:srgbClr val="F2F2F2"/>
                </a:gs>
                <a:gs pos="0">
                  <a:schemeClr val="bg1"/>
                </a:gs>
              </a:gsLst>
              <a:lin ang="5400000" scaled="0"/>
            </a:gradFill>
          </p:spPr>
          <p:txBody>
            <a:bodyPr vert="horz" wrap="square" lIns="0" tIns="914400" rIns="0" bIns="27432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2400"/>
                </a:spcBef>
                <a:buFont typeface="Arial"/>
                <a:buNone/>
                <a:defRPr sz="18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350" indent="0" algn="ctr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accent2"/>
                </a:buClr>
                <a:buFont typeface="System Font Regular"/>
                <a:buNone/>
                <a:tabLst/>
                <a:defRPr sz="14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73037" indent="0" algn="ctr" defTabSz="914400" rtl="0" eaLnBrk="1" latinLnBrk="0" hangingPunct="1">
                <a:lnSpc>
                  <a:spcPct val="100000"/>
                </a:lnSpc>
                <a:spcBef>
                  <a:spcPts val="900"/>
                </a:spcBef>
                <a:buClr>
                  <a:schemeClr val="accent2"/>
                </a:buClr>
                <a:buFont typeface=".AppleSystemUIFont" charset="-12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346075" indent="0" algn="ctr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346075" indent="0" algn="ctr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" name="Text Placeholder 44">
              <a:extLst>
                <a:ext uri="{FF2B5EF4-FFF2-40B4-BE49-F238E27FC236}">
                  <a16:creationId xmlns:a16="http://schemas.microsoft.com/office/drawing/2014/main" id="{42CEF56D-700D-6F73-EF3A-06CF1332E83E}"/>
                </a:ext>
              </a:extLst>
            </p:cNvPr>
            <p:cNvSpPr txBox="1">
              <a:spLocks/>
            </p:cNvSpPr>
            <p:nvPr/>
          </p:nvSpPr>
          <p:spPr>
            <a:xfrm>
              <a:off x="8507153" y="2941941"/>
              <a:ext cx="2209554" cy="2553952"/>
            </a:xfrm>
            <a:custGeom>
              <a:avLst/>
              <a:gdLst>
                <a:gd name="connsiteX0" fmla="*/ 1478724 w 2957518"/>
                <a:gd name="connsiteY0" fmla="*/ 0 h 3418498"/>
                <a:gd name="connsiteX1" fmla="*/ 2957518 w 2957518"/>
                <a:gd name="connsiteY1" fmla="*/ 854642 h 3418498"/>
                <a:gd name="connsiteX2" fmla="*/ 2957518 w 2957518"/>
                <a:gd name="connsiteY2" fmla="*/ 2563856 h 3418498"/>
                <a:gd name="connsiteX3" fmla="*/ 1478724 w 2957518"/>
                <a:gd name="connsiteY3" fmla="*/ 3418498 h 3418498"/>
                <a:gd name="connsiteX4" fmla="*/ 0 w 2957518"/>
                <a:gd name="connsiteY4" fmla="*/ 2563856 h 3418498"/>
                <a:gd name="connsiteX5" fmla="*/ 0 w 2957518"/>
                <a:gd name="connsiteY5" fmla="*/ 854642 h 3418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7518" h="3418498">
                  <a:moveTo>
                    <a:pt x="1478724" y="0"/>
                  </a:moveTo>
                  <a:lnTo>
                    <a:pt x="2957518" y="854642"/>
                  </a:lnTo>
                  <a:lnTo>
                    <a:pt x="2957518" y="2563856"/>
                  </a:lnTo>
                  <a:lnTo>
                    <a:pt x="1478724" y="3418498"/>
                  </a:lnTo>
                  <a:lnTo>
                    <a:pt x="0" y="2563856"/>
                  </a:lnTo>
                  <a:lnTo>
                    <a:pt x="0" y="854642"/>
                  </a:lnTo>
                  <a:close/>
                </a:path>
              </a:pathLst>
            </a:custGeom>
            <a:gradFill>
              <a:gsLst>
                <a:gs pos="83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  <a:gs pos="22000">
                  <a:srgbClr val="F2F2F2"/>
                </a:gs>
                <a:gs pos="0">
                  <a:schemeClr val="bg1"/>
                </a:gs>
              </a:gsLst>
              <a:lin ang="5400000" scaled="0"/>
            </a:gradFill>
          </p:spPr>
          <p:txBody>
            <a:bodyPr vert="horz" wrap="square" lIns="0" tIns="914400" rIns="0" bIns="27432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2400"/>
                </a:spcBef>
                <a:buFont typeface="Arial"/>
                <a:buNone/>
                <a:defRPr sz="18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350" indent="0" algn="ctr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accent2"/>
                </a:buClr>
                <a:buFont typeface="System Font Regular"/>
                <a:buNone/>
                <a:tabLst/>
                <a:defRPr sz="14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73037" indent="0" algn="ctr" defTabSz="914400" rtl="0" eaLnBrk="1" latinLnBrk="0" hangingPunct="1">
                <a:lnSpc>
                  <a:spcPct val="100000"/>
                </a:lnSpc>
                <a:spcBef>
                  <a:spcPts val="900"/>
                </a:spcBef>
                <a:buClr>
                  <a:schemeClr val="accent2"/>
                </a:buClr>
                <a:buFont typeface=".AppleSystemUIFont" charset="-12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346075" indent="0" algn="ctr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346075" indent="0" algn="ctr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tabLst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B8DCD06D-A2C1-B944-ACAB-67DAA9333604}"/>
              </a:ext>
            </a:extLst>
          </p:cNvPr>
          <p:cNvSpPr>
            <a:spLocks noGrp="1" noChangeAspect="1"/>
          </p:cNvSpPr>
          <p:nvPr>
            <p:ph type="body" sz="quarter" idx="58"/>
          </p:nvPr>
        </p:nvSpPr>
        <p:spPr>
          <a:xfrm>
            <a:off x="8507153" y="1787318"/>
            <a:ext cx="2209554" cy="2553952"/>
          </a:xfrm>
          <a:custGeom>
            <a:avLst/>
            <a:gdLst>
              <a:gd name="connsiteX0" fmla="*/ 1478724 w 2957518"/>
              <a:gd name="connsiteY0" fmla="*/ 0 h 3418498"/>
              <a:gd name="connsiteX1" fmla="*/ 2957518 w 2957518"/>
              <a:gd name="connsiteY1" fmla="*/ 854642 h 3418498"/>
              <a:gd name="connsiteX2" fmla="*/ 2957518 w 2957518"/>
              <a:gd name="connsiteY2" fmla="*/ 2563856 h 3418498"/>
              <a:gd name="connsiteX3" fmla="*/ 1478724 w 2957518"/>
              <a:gd name="connsiteY3" fmla="*/ 3418498 h 3418498"/>
              <a:gd name="connsiteX4" fmla="*/ 0 w 2957518"/>
              <a:gd name="connsiteY4" fmla="*/ 2563856 h 3418498"/>
              <a:gd name="connsiteX5" fmla="*/ 0 w 2957518"/>
              <a:gd name="connsiteY5" fmla="*/ 854642 h 3418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57518" h="3418498">
                <a:moveTo>
                  <a:pt x="1478724" y="0"/>
                </a:moveTo>
                <a:lnTo>
                  <a:pt x="2957518" y="854642"/>
                </a:lnTo>
                <a:lnTo>
                  <a:pt x="2957518" y="2563856"/>
                </a:lnTo>
                <a:lnTo>
                  <a:pt x="1478724" y="3418498"/>
                </a:lnTo>
                <a:lnTo>
                  <a:pt x="0" y="2563856"/>
                </a:lnTo>
                <a:lnTo>
                  <a:pt x="0" y="854642"/>
                </a:lnTo>
                <a:close/>
              </a:path>
            </a:pathLst>
          </a:custGeom>
          <a:noFill/>
        </p:spPr>
        <p:txBody>
          <a:bodyPr wrap="square" lIns="0" tIns="914400" rIns="0" bIns="274320" anchor="ctr" anchorCtr="0">
            <a:noAutofit/>
          </a:bodyPr>
          <a:lstStyle>
            <a:lvl1pPr algn="ctr">
              <a:lnSpc>
                <a:spcPct val="90000"/>
              </a:lnSpc>
              <a:defRPr sz="1800" b="0">
                <a:solidFill>
                  <a:schemeClr val="tx1"/>
                </a:solidFill>
              </a:defRPr>
            </a:lvl1pPr>
            <a:lvl2pPr marL="6350" indent="0" algn="ctr">
              <a:lnSpc>
                <a:spcPct val="90000"/>
              </a:lnSpc>
              <a:spcBef>
                <a:spcPts val="600"/>
              </a:spcBef>
              <a:buNone/>
              <a:defRPr sz="1800" b="0">
                <a:solidFill>
                  <a:schemeClr val="tx1"/>
                </a:solidFill>
              </a:defRPr>
            </a:lvl2pPr>
            <a:lvl3pPr marL="173037" indent="0" algn="ctr">
              <a:buNone/>
              <a:defRPr>
                <a:solidFill>
                  <a:schemeClr val="bg1"/>
                </a:solidFill>
              </a:defRPr>
            </a:lvl3pPr>
            <a:lvl4pPr marL="346075" indent="0" algn="ctr">
              <a:buNone/>
              <a:defRPr>
                <a:solidFill>
                  <a:schemeClr val="bg1"/>
                </a:solidFill>
              </a:defRPr>
            </a:lvl4pPr>
            <a:lvl5pPr marL="3460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4" name="Picture Placeholder 4">
            <a:extLst>
              <a:ext uri="{FF2B5EF4-FFF2-40B4-BE49-F238E27FC236}">
                <a16:creationId xmlns:a16="http://schemas.microsoft.com/office/drawing/2014/main" id="{767F271C-1AF9-DD42-B7EF-CB14E2ABB8E2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9358005" y="2327984"/>
            <a:ext cx="487662" cy="487662"/>
          </a:xfrm>
        </p:spPr>
        <p:txBody>
          <a:bodyPr bIns="365760" anchor="ctr" anchorCtr="0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A02AC219-ED79-A54D-9AB4-39F02E870D17}"/>
              </a:ext>
            </a:extLst>
          </p:cNvPr>
          <p:cNvSpPr>
            <a:spLocks noGrp="1" noChangeAspect="1"/>
          </p:cNvSpPr>
          <p:nvPr>
            <p:ph type="body" sz="quarter" idx="57"/>
          </p:nvPr>
        </p:nvSpPr>
        <p:spPr>
          <a:xfrm>
            <a:off x="5881068" y="1787318"/>
            <a:ext cx="2209554" cy="2553952"/>
          </a:xfrm>
          <a:custGeom>
            <a:avLst/>
            <a:gdLst>
              <a:gd name="connsiteX0" fmla="*/ 1478724 w 2957518"/>
              <a:gd name="connsiteY0" fmla="*/ 0 h 3418498"/>
              <a:gd name="connsiteX1" fmla="*/ 2957518 w 2957518"/>
              <a:gd name="connsiteY1" fmla="*/ 854642 h 3418498"/>
              <a:gd name="connsiteX2" fmla="*/ 2957518 w 2957518"/>
              <a:gd name="connsiteY2" fmla="*/ 2563856 h 3418498"/>
              <a:gd name="connsiteX3" fmla="*/ 1478724 w 2957518"/>
              <a:gd name="connsiteY3" fmla="*/ 3418498 h 3418498"/>
              <a:gd name="connsiteX4" fmla="*/ 0 w 2957518"/>
              <a:gd name="connsiteY4" fmla="*/ 2563856 h 3418498"/>
              <a:gd name="connsiteX5" fmla="*/ 0 w 2957518"/>
              <a:gd name="connsiteY5" fmla="*/ 854642 h 3418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57518" h="3418498">
                <a:moveTo>
                  <a:pt x="1478724" y="0"/>
                </a:moveTo>
                <a:lnTo>
                  <a:pt x="2957518" y="854642"/>
                </a:lnTo>
                <a:lnTo>
                  <a:pt x="2957518" y="2563856"/>
                </a:lnTo>
                <a:lnTo>
                  <a:pt x="1478724" y="3418498"/>
                </a:lnTo>
                <a:lnTo>
                  <a:pt x="0" y="2563856"/>
                </a:lnTo>
                <a:lnTo>
                  <a:pt x="0" y="854642"/>
                </a:lnTo>
                <a:close/>
              </a:path>
            </a:pathLst>
          </a:custGeom>
          <a:noFill/>
        </p:spPr>
        <p:txBody>
          <a:bodyPr wrap="square" lIns="0" tIns="914400" rIns="0" bIns="274320" anchor="ctr" anchorCtr="0">
            <a:noAutofit/>
          </a:bodyPr>
          <a:lstStyle>
            <a:lvl1pPr algn="ctr">
              <a:lnSpc>
                <a:spcPct val="90000"/>
              </a:lnSpc>
              <a:defRPr sz="1800" b="0">
                <a:solidFill>
                  <a:schemeClr val="tx1"/>
                </a:solidFill>
              </a:defRPr>
            </a:lvl1pPr>
            <a:lvl2pPr marL="6350" indent="0" algn="ctr">
              <a:lnSpc>
                <a:spcPct val="90000"/>
              </a:lnSpc>
              <a:spcBef>
                <a:spcPts val="600"/>
              </a:spcBef>
              <a:buNone/>
              <a:defRPr sz="1800" b="0">
                <a:solidFill>
                  <a:schemeClr val="tx1"/>
                </a:solidFill>
              </a:defRPr>
            </a:lvl2pPr>
            <a:lvl3pPr marL="173037" indent="0" algn="ctr">
              <a:buNone/>
              <a:defRPr>
                <a:solidFill>
                  <a:schemeClr val="bg1"/>
                </a:solidFill>
              </a:defRPr>
            </a:lvl3pPr>
            <a:lvl4pPr marL="346075" indent="0" algn="ctr">
              <a:buNone/>
              <a:defRPr>
                <a:solidFill>
                  <a:schemeClr val="bg1"/>
                </a:solidFill>
              </a:defRPr>
            </a:lvl4pPr>
            <a:lvl5pPr marL="3460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3" name="Picture Placeholder 3">
            <a:extLst>
              <a:ext uri="{FF2B5EF4-FFF2-40B4-BE49-F238E27FC236}">
                <a16:creationId xmlns:a16="http://schemas.microsoft.com/office/drawing/2014/main" id="{06845873-29A4-FB44-A496-D4B5D5F6ED64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6727997" y="2327984"/>
            <a:ext cx="487662" cy="487662"/>
          </a:xfrm>
        </p:spPr>
        <p:txBody>
          <a:bodyPr bIns="365760" anchor="ctr" anchorCtr="0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C2CE4656-6FBE-6246-A4E0-83C5B86342BE}"/>
              </a:ext>
            </a:extLst>
          </p:cNvPr>
          <p:cNvSpPr>
            <a:spLocks noGrp="1" noChangeAspect="1"/>
          </p:cNvSpPr>
          <p:nvPr>
            <p:ph type="body" sz="quarter" idx="56"/>
          </p:nvPr>
        </p:nvSpPr>
        <p:spPr>
          <a:xfrm>
            <a:off x="3254982" y="1787318"/>
            <a:ext cx="2209554" cy="2553952"/>
          </a:xfrm>
          <a:custGeom>
            <a:avLst/>
            <a:gdLst>
              <a:gd name="connsiteX0" fmla="*/ 1478724 w 2957518"/>
              <a:gd name="connsiteY0" fmla="*/ 0 h 3418498"/>
              <a:gd name="connsiteX1" fmla="*/ 2957518 w 2957518"/>
              <a:gd name="connsiteY1" fmla="*/ 854642 h 3418498"/>
              <a:gd name="connsiteX2" fmla="*/ 2957518 w 2957518"/>
              <a:gd name="connsiteY2" fmla="*/ 2563856 h 3418498"/>
              <a:gd name="connsiteX3" fmla="*/ 1478724 w 2957518"/>
              <a:gd name="connsiteY3" fmla="*/ 3418498 h 3418498"/>
              <a:gd name="connsiteX4" fmla="*/ 0 w 2957518"/>
              <a:gd name="connsiteY4" fmla="*/ 2563856 h 3418498"/>
              <a:gd name="connsiteX5" fmla="*/ 0 w 2957518"/>
              <a:gd name="connsiteY5" fmla="*/ 854642 h 3418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57518" h="3418498">
                <a:moveTo>
                  <a:pt x="1478724" y="0"/>
                </a:moveTo>
                <a:lnTo>
                  <a:pt x="2957518" y="854642"/>
                </a:lnTo>
                <a:lnTo>
                  <a:pt x="2957518" y="2563856"/>
                </a:lnTo>
                <a:lnTo>
                  <a:pt x="1478724" y="3418498"/>
                </a:lnTo>
                <a:lnTo>
                  <a:pt x="0" y="2563856"/>
                </a:lnTo>
                <a:lnTo>
                  <a:pt x="0" y="854642"/>
                </a:lnTo>
                <a:close/>
              </a:path>
            </a:pathLst>
          </a:custGeom>
          <a:noFill/>
        </p:spPr>
        <p:txBody>
          <a:bodyPr wrap="square" lIns="0" tIns="914400" rIns="0" bIns="274320" anchor="ctr" anchorCtr="0">
            <a:noAutofit/>
          </a:bodyPr>
          <a:lstStyle>
            <a:lvl1pPr algn="ctr">
              <a:lnSpc>
                <a:spcPct val="90000"/>
              </a:lnSpc>
              <a:defRPr sz="1800" b="0">
                <a:solidFill>
                  <a:schemeClr val="tx1"/>
                </a:solidFill>
              </a:defRPr>
            </a:lvl1pPr>
            <a:lvl2pPr marL="6350" indent="0" algn="ctr">
              <a:lnSpc>
                <a:spcPct val="90000"/>
              </a:lnSpc>
              <a:spcBef>
                <a:spcPts val="600"/>
              </a:spcBef>
              <a:buNone/>
              <a:defRPr sz="1800" b="0">
                <a:solidFill>
                  <a:schemeClr val="tx1"/>
                </a:solidFill>
              </a:defRPr>
            </a:lvl2pPr>
            <a:lvl3pPr marL="173037" indent="0" algn="ctr">
              <a:buNone/>
              <a:defRPr>
                <a:solidFill>
                  <a:schemeClr val="bg1"/>
                </a:solidFill>
              </a:defRPr>
            </a:lvl3pPr>
            <a:lvl4pPr marL="346075" indent="0" algn="ctr">
              <a:buNone/>
              <a:defRPr>
                <a:solidFill>
                  <a:schemeClr val="bg1"/>
                </a:solidFill>
              </a:defRPr>
            </a:lvl4pPr>
            <a:lvl5pPr marL="3460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2" name="Picture Placeholder 2">
            <a:extLst>
              <a:ext uri="{FF2B5EF4-FFF2-40B4-BE49-F238E27FC236}">
                <a16:creationId xmlns:a16="http://schemas.microsoft.com/office/drawing/2014/main" id="{6B93F39A-EE7B-B74B-83B7-F41CC2397BB0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4097990" y="2327984"/>
            <a:ext cx="487662" cy="487662"/>
          </a:xfrm>
        </p:spPr>
        <p:txBody>
          <a:bodyPr bIns="365760" anchor="ctr" anchorCtr="0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3D2F6691-E525-E243-9D5F-76B474DBB6A9}"/>
              </a:ext>
            </a:extLst>
          </p:cNvPr>
          <p:cNvSpPr>
            <a:spLocks noGrp="1" noChangeAspect="1"/>
          </p:cNvSpPr>
          <p:nvPr>
            <p:ph type="body" sz="quarter" idx="31"/>
          </p:nvPr>
        </p:nvSpPr>
        <p:spPr>
          <a:xfrm>
            <a:off x="628896" y="1787318"/>
            <a:ext cx="2209554" cy="2553952"/>
          </a:xfrm>
          <a:custGeom>
            <a:avLst/>
            <a:gdLst>
              <a:gd name="connsiteX0" fmla="*/ 1478724 w 2957518"/>
              <a:gd name="connsiteY0" fmla="*/ 0 h 3418498"/>
              <a:gd name="connsiteX1" fmla="*/ 2957518 w 2957518"/>
              <a:gd name="connsiteY1" fmla="*/ 854642 h 3418498"/>
              <a:gd name="connsiteX2" fmla="*/ 2957518 w 2957518"/>
              <a:gd name="connsiteY2" fmla="*/ 2563856 h 3418498"/>
              <a:gd name="connsiteX3" fmla="*/ 1478724 w 2957518"/>
              <a:gd name="connsiteY3" fmla="*/ 3418498 h 3418498"/>
              <a:gd name="connsiteX4" fmla="*/ 0 w 2957518"/>
              <a:gd name="connsiteY4" fmla="*/ 2563856 h 3418498"/>
              <a:gd name="connsiteX5" fmla="*/ 0 w 2957518"/>
              <a:gd name="connsiteY5" fmla="*/ 854642 h 3418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57518" h="3418498">
                <a:moveTo>
                  <a:pt x="1478724" y="0"/>
                </a:moveTo>
                <a:lnTo>
                  <a:pt x="2957518" y="854642"/>
                </a:lnTo>
                <a:lnTo>
                  <a:pt x="2957518" y="2563856"/>
                </a:lnTo>
                <a:lnTo>
                  <a:pt x="1478724" y="3418498"/>
                </a:lnTo>
                <a:lnTo>
                  <a:pt x="0" y="2563856"/>
                </a:lnTo>
                <a:lnTo>
                  <a:pt x="0" y="854642"/>
                </a:lnTo>
                <a:close/>
              </a:path>
            </a:pathLst>
          </a:custGeom>
          <a:noFill/>
        </p:spPr>
        <p:txBody>
          <a:bodyPr wrap="square" lIns="0" tIns="914400" rIns="0" bIns="274320" anchor="ctr" anchorCtr="0">
            <a:noAutofit/>
          </a:bodyPr>
          <a:lstStyle>
            <a:lvl1pPr algn="ctr">
              <a:lnSpc>
                <a:spcPct val="90000"/>
              </a:lnSpc>
              <a:defRPr sz="1800" b="0">
                <a:solidFill>
                  <a:schemeClr val="tx1"/>
                </a:solidFill>
              </a:defRPr>
            </a:lvl1pPr>
            <a:lvl2pPr marL="6350" indent="0" algn="ctr">
              <a:lnSpc>
                <a:spcPct val="90000"/>
              </a:lnSpc>
              <a:spcBef>
                <a:spcPts val="600"/>
              </a:spcBef>
              <a:buNone/>
              <a:defRPr sz="1800" b="0">
                <a:solidFill>
                  <a:schemeClr val="tx1"/>
                </a:solidFill>
              </a:defRPr>
            </a:lvl2pPr>
            <a:lvl3pPr marL="173037" indent="0" algn="ctr">
              <a:buNone/>
              <a:defRPr>
                <a:solidFill>
                  <a:schemeClr val="bg1"/>
                </a:solidFill>
              </a:defRPr>
            </a:lvl3pPr>
            <a:lvl4pPr marL="346075" indent="0" algn="ctr">
              <a:buNone/>
              <a:defRPr>
                <a:solidFill>
                  <a:schemeClr val="bg1"/>
                </a:solidFill>
              </a:defRPr>
            </a:lvl4pPr>
            <a:lvl5pPr marL="3460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1" name="Picture Placeholder 1">
            <a:extLst>
              <a:ext uri="{FF2B5EF4-FFF2-40B4-BE49-F238E27FC236}">
                <a16:creationId xmlns:a16="http://schemas.microsoft.com/office/drawing/2014/main" id="{F8CE85F3-3E28-2247-A5FA-D46B633AADBA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467983" y="2327984"/>
            <a:ext cx="487662" cy="487662"/>
          </a:xfrm>
        </p:spPr>
        <p:txBody>
          <a:bodyPr bIns="365760" anchor="ctr" anchorCtr="0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A2696ACB-F40E-864B-A4D9-24637C0D1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806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Timeline_Gan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">
            <a:extLst>
              <a:ext uri="{FF2B5EF4-FFF2-40B4-BE49-F238E27FC236}">
                <a16:creationId xmlns:a16="http://schemas.microsoft.com/office/drawing/2014/main" id="{DAE39E9F-7105-4948-A5DB-DA8F7A2F9BA8}"/>
              </a:ext>
            </a:extLst>
          </p:cNvPr>
          <p:cNvSpPr>
            <a:spLocks noGrp="1"/>
          </p:cNvSpPr>
          <p:nvPr>
            <p:ph type="ftr" sz="quarter" idx="157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2E49391C-377D-8A42-918A-F12D613BBB80}"/>
              </a:ext>
            </a:extLst>
          </p:cNvPr>
          <p:cNvSpPr>
            <a:spLocks noGrp="1"/>
          </p:cNvSpPr>
          <p:nvPr>
            <p:ph type="sldNum" sz="quarter" idx="158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0" name="CAS Logo">
            <a:extLst>
              <a:ext uri="{FF2B5EF4-FFF2-40B4-BE49-F238E27FC236}">
                <a16:creationId xmlns:a16="http://schemas.microsoft.com/office/drawing/2014/main" id="{7F080DB7-D34C-DCF6-07E9-E4C3C4BFCF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91" name="Arrow 7">
            <a:extLst>
              <a:ext uri="{FF2B5EF4-FFF2-40B4-BE49-F238E27FC236}">
                <a16:creationId xmlns:a16="http://schemas.microsoft.com/office/drawing/2014/main" id="{AE01F82E-ADB3-384A-B168-DB0D8DCB65A0}"/>
              </a:ext>
            </a:extLst>
          </p:cNvPr>
          <p:cNvSpPr>
            <a:spLocks noGrp="1"/>
          </p:cNvSpPr>
          <p:nvPr>
            <p:ph type="body" sz="quarter" idx="167"/>
          </p:nvPr>
        </p:nvSpPr>
        <p:spPr>
          <a:xfrm>
            <a:off x="7763700" y="5247912"/>
            <a:ext cx="3164773" cy="308482"/>
          </a:xfrm>
          <a:prstGeom prst="homePlate">
            <a:avLst>
              <a:gd name="adj" fmla="val 31432"/>
            </a:avLst>
          </a:prstGeom>
          <a:solidFill>
            <a:schemeClr val="accent2"/>
          </a:solidFill>
        </p:spPr>
        <p:txBody>
          <a:bodyPr lIns="91440" anchor="ctr" anchorCtr="0"/>
          <a:lstStyle>
            <a:lvl1pPr>
              <a:defRPr sz="14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61" name="Track 4">
            <a:extLst>
              <a:ext uri="{FF2B5EF4-FFF2-40B4-BE49-F238E27FC236}">
                <a16:creationId xmlns:a16="http://schemas.microsoft.com/office/drawing/2014/main" id="{3258A882-92AB-4F4B-8AC1-E3359A75AEB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83834" y="5247913"/>
            <a:ext cx="745816" cy="423117"/>
          </a:xfrm>
        </p:spPr>
        <p:txBody>
          <a:bodyPr anchor="t" anchorCtr="0"/>
          <a:lstStyle>
            <a:lvl1pPr algn="l"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Track 4</a:t>
            </a:r>
          </a:p>
        </p:txBody>
      </p:sp>
      <p:sp>
        <p:nvSpPr>
          <p:cNvPr id="65" name="hoizontal line 4">
            <a:extLst>
              <a:ext uri="{FF2B5EF4-FFF2-40B4-BE49-F238E27FC236}">
                <a16:creationId xmlns:a16="http://schemas.microsoft.com/office/drawing/2014/main" id="{ADB7EF38-B207-F54F-A397-14C3D569B167}"/>
              </a:ext>
            </a:extLst>
          </p:cNvPr>
          <p:cNvSpPr>
            <a:spLocks noGrp="1"/>
          </p:cNvSpPr>
          <p:nvPr>
            <p:ph type="body" sz="quarter" idx="132"/>
          </p:nvPr>
        </p:nvSpPr>
        <p:spPr>
          <a:xfrm rot="16200000">
            <a:off x="5722803" y="-190097"/>
            <a:ext cx="9144" cy="10469880"/>
          </a:xfrm>
          <a:solidFill>
            <a:schemeClr val="tx1">
              <a:alpha val="50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90" name="Arrow 6">
            <a:extLst>
              <a:ext uri="{FF2B5EF4-FFF2-40B4-BE49-F238E27FC236}">
                <a16:creationId xmlns:a16="http://schemas.microsoft.com/office/drawing/2014/main" id="{F83454DB-6C06-F849-B157-59D9E944EE10}"/>
              </a:ext>
            </a:extLst>
          </p:cNvPr>
          <p:cNvSpPr>
            <a:spLocks noGrp="1"/>
          </p:cNvSpPr>
          <p:nvPr>
            <p:ph type="body" sz="quarter" idx="166"/>
          </p:nvPr>
        </p:nvSpPr>
        <p:spPr>
          <a:xfrm>
            <a:off x="6937220" y="4439309"/>
            <a:ext cx="3187370" cy="308482"/>
          </a:xfrm>
          <a:prstGeom prst="homePlate">
            <a:avLst>
              <a:gd name="adj" fmla="val 31432"/>
            </a:avLst>
          </a:prstGeom>
          <a:solidFill>
            <a:schemeClr val="accent1"/>
          </a:solidFill>
        </p:spPr>
        <p:txBody>
          <a:bodyPr lIns="91440" anchor="ctr" anchorCtr="0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60" name="Track 3">
            <a:extLst>
              <a:ext uri="{FF2B5EF4-FFF2-40B4-BE49-F238E27FC236}">
                <a16:creationId xmlns:a16="http://schemas.microsoft.com/office/drawing/2014/main" id="{7CD6D2AD-3DB0-7C49-AE99-82FF5410C07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92435" y="4307698"/>
            <a:ext cx="745816" cy="423117"/>
          </a:xfrm>
        </p:spPr>
        <p:txBody>
          <a:bodyPr anchor="t" anchorCtr="0"/>
          <a:lstStyle>
            <a:lvl1pPr algn="l"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Track 3</a:t>
            </a:r>
          </a:p>
        </p:txBody>
      </p:sp>
      <p:sp>
        <p:nvSpPr>
          <p:cNvPr id="64" name="horizontal line 3">
            <a:extLst>
              <a:ext uri="{FF2B5EF4-FFF2-40B4-BE49-F238E27FC236}">
                <a16:creationId xmlns:a16="http://schemas.microsoft.com/office/drawing/2014/main" id="{AC202CE4-0A27-6A48-9F20-6EEC920F7FFF}"/>
              </a:ext>
            </a:extLst>
          </p:cNvPr>
          <p:cNvSpPr>
            <a:spLocks noGrp="1"/>
          </p:cNvSpPr>
          <p:nvPr>
            <p:ph type="body" sz="quarter" idx="131"/>
          </p:nvPr>
        </p:nvSpPr>
        <p:spPr>
          <a:xfrm rot="16200000">
            <a:off x="5722803" y="-1118991"/>
            <a:ext cx="9144" cy="10469880"/>
          </a:xfrm>
          <a:solidFill>
            <a:schemeClr val="tx1">
              <a:alpha val="50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57" name="Arrow 5">
            <a:extLst>
              <a:ext uri="{FF2B5EF4-FFF2-40B4-BE49-F238E27FC236}">
                <a16:creationId xmlns:a16="http://schemas.microsoft.com/office/drawing/2014/main" id="{4F4B00D5-16A0-8E41-992E-600E7B9D6A8A}"/>
              </a:ext>
            </a:extLst>
          </p:cNvPr>
          <p:cNvSpPr>
            <a:spLocks noGrp="1"/>
          </p:cNvSpPr>
          <p:nvPr>
            <p:ph type="body" sz="quarter" idx="163"/>
          </p:nvPr>
        </p:nvSpPr>
        <p:spPr>
          <a:xfrm>
            <a:off x="4539558" y="3542406"/>
            <a:ext cx="3826708" cy="308482"/>
          </a:xfrm>
          <a:prstGeom prst="homePlate">
            <a:avLst>
              <a:gd name="adj" fmla="val 31432"/>
            </a:avLst>
          </a:prstGeom>
          <a:solidFill>
            <a:schemeClr val="accent2"/>
          </a:solidFill>
        </p:spPr>
        <p:txBody>
          <a:bodyPr lIns="91440" anchor="ctr" anchorCtr="0"/>
          <a:lstStyle>
            <a:lvl1pPr>
              <a:defRPr sz="14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56" name="Arrow 4">
            <a:extLst>
              <a:ext uri="{FF2B5EF4-FFF2-40B4-BE49-F238E27FC236}">
                <a16:creationId xmlns:a16="http://schemas.microsoft.com/office/drawing/2014/main" id="{860AD3BA-3357-2940-9611-92B393A34C3D}"/>
              </a:ext>
            </a:extLst>
          </p:cNvPr>
          <p:cNvSpPr>
            <a:spLocks noGrp="1"/>
          </p:cNvSpPr>
          <p:nvPr>
            <p:ph type="body" sz="quarter" idx="162"/>
          </p:nvPr>
        </p:nvSpPr>
        <p:spPr>
          <a:xfrm>
            <a:off x="3736224" y="3055331"/>
            <a:ext cx="3826708" cy="308482"/>
          </a:xfrm>
          <a:prstGeom prst="homePlate">
            <a:avLst>
              <a:gd name="adj" fmla="val 31432"/>
            </a:avLst>
          </a:prstGeom>
          <a:solidFill>
            <a:schemeClr val="accent2"/>
          </a:solidFill>
        </p:spPr>
        <p:txBody>
          <a:bodyPr lIns="91440" anchor="ctr" anchorCtr="0"/>
          <a:lstStyle>
            <a:lvl1pPr>
              <a:defRPr sz="14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59" name="Track 2">
            <a:extLst>
              <a:ext uri="{FF2B5EF4-FFF2-40B4-BE49-F238E27FC236}">
                <a16:creationId xmlns:a16="http://schemas.microsoft.com/office/drawing/2014/main" id="{AE93D76A-DC09-4A4C-9AC8-06DB6E0D611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92435" y="3057401"/>
            <a:ext cx="745816" cy="423117"/>
          </a:xfrm>
        </p:spPr>
        <p:txBody>
          <a:bodyPr anchor="t" anchorCtr="0"/>
          <a:lstStyle>
            <a:lvl1pPr algn="l"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Track 2</a:t>
            </a:r>
          </a:p>
        </p:txBody>
      </p:sp>
      <p:sp>
        <p:nvSpPr>
          <p:cNvPr id="62" name="horizontal line 2">
            <a:extLst>
              <a:ext uri="{FF2B5EF4-FFF2-40B4-BE49-F238E27FC236}">
                <a16:creationId xmlns:a16="http://schemas.microsoft.com/office/drawing/2014/main" id="{597713CD-0FC4-3E48-9197-74703F02E546}"/>
              </a:ext>
            </a:extLst>
          </p:cNvPr>
          <p:cNvSpPr>
            <a:spLocks noGrp="1"/>
          </p:cNvSpPr>
          <p:nvPr>
            <p:ph type="body" sz="quarter" idx="129"/>
          </p:nvPr>
        </p:nvSpPr>
        <p:spPr>
          <a:xfrm rot="16200000">
            <a:off x="5722803" y="-2377273"/>
            <a:ext cx="9144" cy="10469880"/>
          </a:xfrm>
          <a:solidFill>
            <a:schemeClr val="tx1">
              <a:alpha val="50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54" name="Arrow 3">
            <a:extLst>
              <a:ext uri="{FF2B5EF4-FFF2-40B4-BE49-F238E27FC236}">
                <a16:creationId xmlns:a16="http://schemas.microsoft.com/office/drawing/2014/main" id="{2CA81755-5C3A-D84F-9A46-FA33D12AED78}"/>
              </a:ext>
            </a:extLst>
          </p:cNvPr>
          <p:cNvSpPr>
            <a:spLocks noGrp="1"/>
          </p:cNvSpPr>
          <p:nvPr>
            <p:ph type="body" sz="quarter" idx="160"/>
          </p:nvPr>
        </p:nvSpPr>
        <p:spPr>
          <a:xfrm>
            <a:off x="2121592" y="2355636"/>
            <a:ext cx="3250327" cy="318866"/>
          </a:xfrm>
          <a:prstGeom prst="homePlate">
            <a:avLst>
              <a:gd name="adj" fmla="val 31432"/>
            </a:avLst>
          </a:prstGeom>
          <a:solidFill>
            <a:schemeClr val="accent1"/>
          </a:solidFill>
        </p:spPr>
        <p:txBody>
          <a:bodyPr lIns="91440" anchor="ctr" anchorCtr="0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53" name="Arrow 2">
            <a:extLst>
              <a:ext uri="{FF2B5EF4-FFF2-40B4-BE49-F238E27FC236}">
                <a16:creationId xmlns:a16="http://schemas.microsoft.com/office/drawing/2014/main" id="{ED5FABAE-55B3-D64A-8466-BEB8FEA6EBB5}"/>
              </a:ext>
            </a:extLst>
          </p:cNvPr>
          <p:cNvSpPr>
            <a:spLocks noGrp="1"/>
          </p:cNvSpPr>
          <p:nvPr>
            <p:ph type="body" sz="quarter" idx="159"/>
          </p:nvPr>
        </p:nvSpPr>
        <p:spPr>
          <a:xfrm>
            <a:off x="2121592" y="1912423"/>
            <a:ext cx="3977276" cy="308482"/>
          </a:xfrm>
          <a:prstGeom prst="homePlate">
            <a:avLst>
              <a:gd name="adj" fmla="val 31432"/>
            </a:avLst>
          </a:prstGeom>
          <a:solidFill>
            <a:schemeClr val="accent1"/>
          </a:solidFill>
        </p:spPr>
        <p:txBody>
          <a:bodyPr lIns="91440" anchor="ctr" anchorCtr="0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13" name="Arrow 1">
            <a:extLst>
              <a:ext uri="{FF2B5EF4-FFF2-40B4-BE49-F238E27FC236}">
                <a16:creationId xmlns:a16="http://schemas.microsoft.com/office/drawing/2014/main" id="{D6763B9B-0B18-6D45-A906-6382031528CE}"/>
              </a:ext>
            </a:extLst>
          </p:cNvPr>
          <p:cNvSpPr>
            <a:spLocks noGrp="1"/>
          </p:cNvSpPr>
          <p:nvPr>
            <p:ph type="body" sz="quarter" idx="133"/>
          </p:nvPr>
        </p:nvSpPr>
        <p:spPr>
          <a:xfrm>
            <a:off x="1324046" y="1501299"/>
            <a:ext cx="3977276" cy="308482"/>
          </a:xfrm>
          <a:prstGeom prst="homePlate">
            <a:avLst>
              <a:gd name="adj" fmla="val 31432"/>
            </a:avLst>
          </a:prstGeom>
          <a:solidFill>
            <a:schemeClr val="accent1"/>
          </a:solidFill>
        </p:spPr>
        <p:txBody>
          <a:bodyPr lIns="91440" anchor="ctr" anchorCtr="0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58" name="Track 1">
            <a:extLst>
              <a:ext uri="{FF2B5EF4-FFF2-40B4-BE49-F238E27FC236}">
                <a16:creationId xmlns:a16="http://schemas.microsoft.com/office/drawing/2014/main" id="{7E202EF5-2DEF-3247-9053-146B540ABA8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92435" y="1501299"/>
            <a:ext cx="745816" cy="423117"/>
          </a:xfrm>
        </p:spPr>
        <p:txBody>
          <a:bodyPr anchor="t" anchorCtr="0"/>
          <a:lstStyle>
            <a:lvl1pPr algn="l"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Track 1</a:t>
            </a:r>
          </a:p>
        </p:txBody>
      </p:sp>
      <p:sp>
        <p:nvSpPr>
          <p:cNvPr id="88" name="Vertical Line 12">
            <a:extLst>
              <a:ext uri="{FF2B5EF4-FFF2-40B4-BE49-F238E27FC236}">
                <a16:creationId xmlns:a16="http://schemas.microsoft.com/office/drawing/2014/main" id="{5AA1915E-579B-1443-9781-5DD5EE49C041}"/>
              </a:ext>
            </a:extLst>
          </p:cNvPr>
          <p:cNvSpPr>
            <a:spLocks noGrp="1"/>
          </p:cNvSpPr>
          <p:nvPr>
            <p:ph type="body" sz="quarter" idx="155"/>
          </p:nvPr>
        </p:nvSpPr>
        <p:spPr>
          <a:xfrm>
            <a:off x="10156690" y="1134640"/>
            <a:ext cx="9144" cy="4846320"/>
          </a:xfrm>
          <a:solidFill>
            <a:schemeClr val="tx1">
              <a:alpha val="15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51" name="Dec">
            <a:extLst>
              <a:ext uri="{FF2B5EF4-FFF2-40B4-BE49-F238E27FC236}">
                <a16:creationId xmlns:a16="http://schemas.microsoft.com/office/drawing/2014/main" id="{800988A3-7778-954D-9B53-12E58934386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197934" y="1179095"/>
            <a:ext cx="730539" cy="124474"/>
          </a:xfrm>
        </p:spPr>
        <p:txBody>
          <a:bodyPr anchor="ctr" anchorCtr="0"/>
          <a:lstStyle>
            <a:lvl1pPr algn="ctr">
              <a:defRPr sz="1400"/>
            </a:lvl1pPr>
          </a:lstStyle>
          <a:p>
            <a:pPr lvl="0"/>
            <a:r>
              <a:rPr lang="en-US"/>
              <a:t>DEC</a:t>
            </a:r>
          </a:p>
        </p:txBody>
      </p:sp>
      <p:sp>
        <p:nvSpPr>
          <p:cNvPr id="86" name="Vertical Line 11">
            <a:extLst>
              <a:ext uri="{FF2B5EF4-FFF2-40B4-BE49-F238E27FC236}">
                <a16:creationId xmlns:a16="http://schemas.microsoft.com/office/drawing/2014/main" id="{E614DCC9-6762-744F-B3F9-CD7D6F080B41}"/>
              </a:ext>
            </a:extLst>
          </p:cNvPr>
          <p:cNvSpPr>
            <a:spLocks noGrp="1"/>
          </p:cNvSpPr>
          <p:nvPr>
            <p:ph type="body" sz="quarter" idx="153"/>
          </p:nvPr>
        </p:nvSpPr>
        <p:spPr>
          <a:xfrm>
            <a:off x="9357797" y="1134640"/>
            <a:ext cx="9144" cy="4846320"/>
          </a:xfrm>
          <a:solidFill>
            <a:schemeClr val="tx1">
              <a:alpha val="15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9" name="Nov">
            <a:extLst>
              <a:ext uri="{FF2B5EF4-FFF2-40B4-BE49-F238E27FC236}">
                <a16:creationId xmlns:a16="http://schemas.microsoft.com/office/drawing/2014/main" id="{1615AC73-AEE2-1D48-A077-1C92A69D933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94051" y="1179095"/>
            <a:ext cx="730539" cy="124474"/>
          </a:xfrm>
        </p:spPr>
        <p:txBody>
          <a:bodyPr anchor="ctr" anchorCtr="0"/>
          <a:lstStyle>
            <a:lvl1pPr algn="ctr">
              <a:defRPr sz="1400"/>
            </a:lvl1pPr>
          </a:lstStyle>
          <a:p>
            <a:pPr lvl="0"/>
            <a:r>
              <a:rPr lang="en-US"/>
              <a:t>NOV</a:t>
            </a:r>
          </a:p>
        </p:txBody>
      </p:sp>
      <p:sp>
        <p:nvSpPr>
          <p:cNvPr id="85" name="Vertical Line 10">
            <a:extLst>
              <a:ext uri="{FF2B5EF4-FFF2-40B4-BE49-F238E27FC236}">
                <a16:creationId xmlns:a16="http://schemas.microsoft.com/office/drawing/2014/main" id="{9C4F8F11-A731-D447-9E8F-A5FB7C254EBB}"/>
              </a:ext>
            </a:extLst>
          </p:cNvPr>
          <p:cNvSpPr>
            <a:spLocks noGrp="1"/>
          </p:cNvSpPr>
          <p:nvPr>
            <p:ph type="body" sz="quarter" idx="152"/>
          </p:nvPr>
        </p:nvSpPr>
        <p:spPr>
          <a:xfrm>
            <a:off x="8554716" y="1134640"/>
            <a:ext cx="9144" cy="4846320"/>
          </a:xfrm>
          <a:solidFill>
            <a:schemeClr val="tx1">
              <a:alpha val="15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8" name="Oct">
            <a:extLst>
              <a:ext uri="{FF2B5EF4-FFF2-40B4-BE49-F238E27FC236}">
                <a16:creationId xmlns:a16="http://schemas.microsoft.com/office/drawing/2014/main" id="{B640E6EC-6A36-0441-9DD8-01697E95599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90173" y="1179095"/>
            <a:ext cx="730539" cy="124474"/>
          </a:xfrm>
        </p:spPr>
        <p:txBody>
          <a:bodyPr anchor="ctr" anchorCtr="0"/>
          <a:lstStyle>
            <a:lvl1pPr algn="ctr">
              <a:defRPr sz="1400"/>
            </a:lvl1pPr>
          </a:lstStyle>
          <a:p>
            <a:pPr lvl="0"/>
            <a:r>
              <a:rPr lang="en-US"/>
              <a:t>OCT</a:t>
            </a:r>
          </a:p>
        </p:txBody>
      </p:sp>
      <p:sp>
        <p:nvSpPr>
          <p:cNvPr id="87" name="Vertical Line 9">
            <a:extLst>
              <a:ext uri="{FF2B5EF4-FFF2-40B4-BE49-F238E27FC236}">
                <a16:creationId xmlns:a16="http://schemas.microsoft.com/office/drawing/2014/main" id="{98E77C35-99D4-A64E-9F3E-BD0369D94688}"/>
              </a:ext>
            </a:extLst>
          </p:cNvPr>
          <p:cNvSpPr>
            <a:spLocks noGrp="1"/>
          </p:cNvSpPr>
          <p:nvPr>
            <p:ph type="body" sz="quarter" idx="154"/>
          </p:nvPr>
        </p:nvSpPr>
        <p:spPr>
          <a:xfrm>
            <a:off x="7751633" y="1134640"/>
            <a:ext cx="9144" cy="4846320"/>
          </a:xfrm>
          <a:solidFill>
            <a:schemeClr val="tx1">
              <a:alpha val="15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2" name="Sep">
            <a:extLst>
              <a:ext uri="{FF2B5EF4-FFF2-40B4-BE49-F238E27FC236}">
                <a16:creationId xmlns:a16="http://schemas.microsoft.com/office/drawing/2014/main" id="{0D1C7B8C-4C36-E64D-85FC-0B8B0C3C1FB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86295" y="1179095"/>
            <a:ext cx="730539" cy="124474"/>
          </a:xfrm>
        </p:spPr>
        <p:txBody>
          <a:bodyPr anchor="ctr" anchorCtr="0"/>
          <a:lstStyle>
            <a:lvl1pPr algn="ctr">
              <a:defRPr sz="1400"/>
            </a:lvl1pPr>
          </a:lstStyle>
          <a:p>
            <a:pPr lvl="0"/>
            <a:r>
              <a:rPr lang="en-US"/>
              <a:t>SEP</a:t>
            </a:r>
          </a:p>
        </p:txBody>
      </p:sp>
      <p:sp>
        <p:nvSpPr>
          <p:cNvPr id="83" name="Vertical Line 8">
            <a:extLst>
              <a:ext uri="{FF2B5EF4-FFF2-40B4-BE49-F238E27FC236}">
                <a16:creationId xmlns:a16="http://schemas.microsoft.com/office/drawing/2014/main" id="{4850E3C8-729C-4440-86D6-20D401A476A0}"/>
              </a:ext>
            </a:extLst>
          </p:cNvPr>
          <p:cNvSpPr>
            <a:spLocks noGrp="1"/>
          </p:cNvSpPr>
          <p:nvPr>
            <p:ph type="body" sz="quarter" idx="150"/>
          </p:nvPr>
        </p:nvSpPr>
        <p:spPr>
          <a:xfrm>
            <a:off x="6932649" y="1134640"/>
            <a:ext cx="9144" cy="4846320"/>
          </a:xfrm>
          <a:solidFill>
            <a:schemeClr val="tx1">
              <a:alpha val="15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1" name="Aug">
            <a:extLst>
              <a:ext uri="{FF2B5EF4-FFF2-40B4-BE49-F238E27FC236}">
                <a16:creationId xmlns:a16="http://schemas.microsoft.com/office/drawing/2014/main" id="{6E87016C-A3FA-C144-BBC0-A38AE30856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82417" y="1179095"/>
            <a:ext cx="730539" cy="124474"/>
          </a:xfrm>
        </p:spPr>
        <p:txBody>
          <a:bodyPr anchor="ctr" anchorCtr="0"/>
          <a:lstStyle>
            <a:lvl1pPr algn="ctr">
              <a:defRPr sz="1400"/>
            </a:lvl1pPr>
          </a:lstStyle>
          <a:p>
            <a:pPr lvl="0"/>
            <a:r>
              <a:rPr lang="en-US"/>
              <a:t>AUG</a:t>
            </a:r>
          </a:p>
        </p:txBody>
      </p:sp>
      <p:sp>
        <p:nvSpPr>
          <p:cNvPr id="82" name="Vertical Line 7">
            <a:extLst>
              <a:ext uri="{FF2B5EF4-FFF2-40B4-BE49-F238E27FC236}">
                <a16:creationId xmlns:a16="http://schemas.microsoft.com/office/drawing/2014/main" id="{C5D9ABB4-1E3C-4142-997C-4E343A77683B}"/>
              </a:ext>
            </a:extLst>
          </p:cNvPr>
          <p:cNvSpPr>
            <a:spLocks noGrp="1"/>
          </p:cNvSpPr>
          <p:nvPr>
            <p:ph type="body" sz="quarter" idx="149"/>
          </p:nvPr>
        </p:nvSpPr>
        <p:spPr>
          <a:xfrm>
            <a:off x="6129568" y="1134640"/>
            <a:ext cx="9144" cy="4846320"/>
          </a:xfrm>
          <a:solidFill>
            <a:schemeClr val="tx1">
              <a:alpha val="15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0" name="Jul">
            <a:extLst>
              <a:ext uri="{FF2B5EF4-FFF2-40B4-BE49-F238E27FC236}">
                <a16:creationId xmlns:a16="http://schemas.microsoft.com/office/drawing/2014/main" id="{7B785F51-BD7B-A141-BD72-C93999C5EA5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78539" y="1179095"/>
            <a:ext cx="730539" cy="124474"/>
          </a:xfrm>
        </p:spPr>
        <p:txBody>
          <a:bodyPr anchor="ctr" anchorCtr="0"/>
          <a:lstStyle>
            <a:lvl1pPr algn="ctr">
              <a:defRPr sz="1400"/>
            </a:lvl1pPr>
          </a:lstStyle>
          <a:p>
            <a:pPr lvl="0"/>
            <a:r>
              <a:rPr lang="en-US"/>
              <a:t>JUL</a:t>
            </a:r>
          </a:p>
        </p:txBody>
      </p:sp>
      <p:sp>
        <p:nvSpPr>
          <p:cNvPr id="84" name="Vertical Line 6">
            <a:extLst>
              <a:ext uri="{FF2B5EF4-FFF2-40B4-BE49-F238E27FC236}">
                <a16:creationId xmlns:a16="http://schemas.microsoft.com/office/drawing/2014/main" id="{AA4A58DD-B9B6-9341-93A7-C89412CA3A1E}"/>
              </a:ext>
            </a:extLst>
          </p:cNvPr>
          <p:cNvSpPr>
            <a:spLocks noGrp="1"/>
          </p:cNvSpPr>
          <p:nvPr>
            <p:ph type="body" sz="quarter" idx="151"/>
          </p:nvPr>
        </p:nvSpPr>
        <p:spPr>
          <a:xfrm>
            <a:off x="5326485" y="1134640"/>
            <a:ext cx="9144" cy="4846320"/>
          </a:xfrm>
          <a:solidFill>
            <a:schemeClr val="tx1">
              <a:alpha val="15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9" name="Jun">
            <a:extLst>
              <a:ext uri="{FF2B5EF4-FFF2-40B4-BE49-F238E27FC236}">
                <a16:creationId xmlns:a16="http://schemas.microsoft.com/office/drawing/2014/main" id="{57E4F0FF-C534-1B47-A8DC-2954F961FE7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74661" y="1179095"/>
            <a:ext cx="730539" cy="124474"/>
          </a:xfrm>
        </p:spPr>
        <p:txBody>
          <a:bodyPr anchor="ctr" anchorCtr="0"/>
          <a:lstStyle>
            <a:lvl1pPr algn="ctr">
              <a:defRPr sz="1400"/>
            </a:lvl1pPr>
          </a:lstStyle>
          <a:p>
            <a:pPr lvl="0"/>
            <a:r>
              <a:rPr lang="en-US"/>
              <a:t>JUN</a:t>
            </a:r>
          </a:p>
        </p:txBody>
      </p:sp>
      <p:sp>
        <p:nvSpPr>
          <p:cNvPr id="81" name="Vertical Line 5">
            <a:extLst>
              <a:ext uri="{FF2B5EF4-FFF2-40B4-BE49-F238E27FC236}">
                <a16:creationId xmlns:a16="http://schemas.microsoft.com/office/drawing/2014/main" id="{EA354682-AEEE-D643-8C9A-F3A6232EC328}"/>
              </a:ext>
            </a:extLst>
          </p:cNvPr>
          <p:cNvSpPr>
            <a:spLocks noGrp="1"/>
          </p:cNvSpPr>
          <p:nvPr>
            <p:ph type="body" sz="quarter" idx="148"/>
          </p:nvPr>
        </p:nvSpPr>
        <p:spPr>
          <a:xfrm>
            <a:off x="4523403" y="1134640"/>
            <a:ext cx="9144" cy="4846320"/>
          </a:xfrm>
          <a:solidFill>
            <a:schemeClr val="tx1">
              <a:alpha val="15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8" name="May">
            <a:extLst>
              <a:ext uri="{FF2B5EF4-FFF2-40B4-BE49-F238E27FC236}">
                <a16:creationId xmlns:a16="http://schemas.microsoft.com/office/drawing/2014/main" id="{F05E1FC2-7417-5C4A-9045-2A4D1F2739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0783" y="1179095"/>
            <a:ext cx="730539" cy="124474"/>
          </a:xfrm>
        </p:spPr>
        <p:txBody>
          <a:bodyPr anchor="ctr" anchorCtr="0"/>
          <a:lstStyle>
            <a:lvl1pPr algn="ctr">
              <a:defRPr sz="1400"/>
            </a:lvl1pPr>
          </a:lstStyle>
          <a:p>
            <a:pPr lvl="0"/>
            <a:r>
              <a:rPr lang="en-US"/>
              <a:t>MAY</a:t>
            </a:r>
          </a:p>
        </p:txBody>
      </p:sp>
      <p:sp>
        <p:nvSpPr>
          <p:cNvPr id="80" name="Vertical Line 4">
            <a:extLst>
              <a:ext uri="{FF2B5EF4-FFF2-40B4-BE49-F238E27FC236}">
                <a16:creationId xmlns:a16="http://schemas.microsoft.com/office/drawing/2014/main" id="{6FC81C3B-6176-3A4E-A54B-FE2E28CF6B59}"/>
              </a:ext>
            </a:extLst>
          </p:cNvPr>
          <p:cNvSpPr>
            <a:spLocks noGrp="1"/>
          </p:cNvSpPr>
          <p:nvPr>
            <p:ph type="body" sz="quarter" idx="147"/>
          </p:nvPr>
        </p:nvSpPr>
        <p:spPr>
          <a:xfrm>
            <a:off x="3720322" y="1134640"/>
            <a:ext cx="9144" cy="4846320"/>
          </a:xfrm>
          <a:solidFill>
            <a:schemeClr val="tx1">
              <a:alpha val="15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7" name="Apr">
            <a:extLst>
              <a:ext uri="{FF2B5EF4-FFF2-40B4-BE49-F238E27FC236}">
                <a16:creationId xmlns:a16="http://schemas.microsoft.com/office/drawing/2014/main" id="{FE8E663D-3094-8C49-A0E8-491F42A4CA1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66905" y="1179095"/>
            <a:ext cx="730539" cy="124474"/>
          </a:xfrm>
        </p:spPr>
        <p:txBody>
          <a:bodyPr anchor="ctr" anchorCtr="0"/>
          <a:lstStyle>
            <a:lvl1pPr algn="ctr">
              <a:defRPr sz="1400"/>
            </a:lvl1pPr>
          </a:lstStyle>
          <a:p>
            <a:pPr lvl="0"/>
            <a:r>
              <a:rPr lang="en-US"/>
              <a:t>APR</a:t>
            </a:r>
          </a:p>
        </p:txBody>
      </p:sp>
      <p:sp>
        <p:nvSpPr>
          <p:cNvPr id="79" name="Vertical Line 3">
            <a:extLst>
              <a:ext uri="{FF2B5EF4-FFF2-40B4-BE49-F238E27FC236}">
                <a16:creationId xmlns:a16="http://schemas.microsoft.com/office/drawing/2014/main" id="{BE5E0EFA-4B47-0D45-92BB-B10F126EF894}"/>
              </a:ext>
            </a:extLst>
          </p:cNvPr>
          <p:cNvSpPr>
            <a:spLocks noGrp="1"/>
          </p:cNvSpPr>
          <p:nvPr>
            <p:ph type="body" sz="quarter" idx="146"/>
          </p:nvPr>
        </p:nvSpPr>
        <p:spPr>
          <a:xfrm>
            <a:off x="2917240" y="1134640"/>
            <a:ext cx="9144" cy="4846320"/>
          </a:xfrm>
          <a:solidFill>
            <a:schemeClr val="tx1">
              <a:alpha val="15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5" name="Mar">
            <a:extLst>
              <a:ext uri="{FF2B5EF4-FFF2-40B4-BE49-F238E27FC236}">
                <a16:creationId xmlns:a16="http://schemas.microsoft.com/office/drawing/2014/main" id="{6855B830-6F1D-6247-B149-E14017A84A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963027" y="1179095"/>
            <a:ext cx="730539" cy="124474"/>
          </a:xfrm>
        </p:spPr>
        <p:txBody>
          <a:bodyPr anchor="ctr" anchorCtr="0"/>
          <a:lstStyle>
            <a:lvl1pPr algn="ctr">
              <a:defRPr sz="1400"/>
            </a:lvl1pPr>
          </a:lstStyle>
          <a:p>
            <a:pPr lvl="0"/>
            <a:r>
              <a:rPr lang="en-US"/>
              <a:t>MAR</a:t>
            </a:r>
          </a:p>
        </p:txBody>
      </p:sp>
      <p:sp>
        <p:nvSpPr>
          <p:cNvPr id="78" name="Vertical Line 2">
            <a:extLst>
              <a:ext uri="{FF2B5EF4-FFF2-40B4-BE49-F238E27FC236}">
                <a16:creationId xmlns:a16="http://schemas.microsoft.com/office/drawing/2014/main" id="{1B167BD3-A6E6-2241-87EA-AF321A5E6C70}"/>
              </a:ext>
            </a:extLst>
          </p:cNvPr>
          <p:cNvSpPr>
            <a:spLocks noGrp="1"/>
          </p:cNvSpPr>
          <p:nvPr>
            <p:ph type="body" sz="quarter" idx="145"/>
          </p:nvPr>
        </p:nvSpPr>
        <p:spPr>
          <a:xfrm>
            <a:off x="2114159" y="1134640"/>
            <a:ext cx="9144" cy="4846320"/>
          </a:xfrm>
          <a:solidFill>
            <a:schemeClr val="tx1">
              <a:alpha val="15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4" name="Feb">
            <a:extLst>
              <a:ext uri="{FF2B5EF4-FFF2-40B4-BE49-F238E27FC236}">
                <a16:creationId xmlns:a16="http://schemas.microsoft.com/office/drawing/2014/main" id="{8ED9AB68-71F5-0043-947C-FEEE8FF839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59149" y="1179095"/>
            <a:ext cx="730539" cy="124474"/>
          </a:xfrm>
        </p:spPr>
        <p:txBody>
          <a:bodyPr anchor="ctr" anchorCtr="0"/>
          <a:lstStyle>
            <a:lvl1pPr algn="ctr">
              <a:defRPr sz="1400"/>
            </a:lvl1pPr>
          </a:lstStyle>
          <a:p>
            <a:pPr lvl="0"/>
            <a:r>
              <a:rPr lang="en-US"/>
              <a:t>FEB</a:t>
            </a:r>
          </a:p>
        </p:txBody>
      </p:sp>
      <p:sp>
        <p:nvSpPr>
          <p:cNvPr id="89" name="Vertical Line 1">
            <a:extLst>
              <a:ext uri="{FF2B5EF4-FFF2-40B4-BE49-F238E27FC236}">
                <a16:creationId xmlns:a16="http://schemas.microsoft.com/office/drawing/2014/main" id="{4388FACA-C972-2141-8C64-6D49280808C0}"/>
              </a:ext>
            </a:extLst>
          </p:cNvPr>
          <p:cNvSpPr>
            <a:spLocks noGrp="1"/>
          </p:cNvSpPr>
          <p:nvPr>
            <p:ph type="body" sz="quarter" idx="156"/>
          </p:nvPr>
        </p:nvSpPr>
        <p:spPr>
          <a:xfrm>
            <a:off x="1315445" y="1134640"/>
            <a:ext cx="9144" cy="4846320"/>
          </a:xfrm>
          <a:solidFill>
            <a:schemeClr val="tx1">
              <a:alpha val="15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Jan">
            <a:extLst>
              <a:ext uri="{FF2B5EF4-FFF2-40B4-BE49-F238E27FC236}">
                <a16:creationId xmlns:a16="http://schemas.microsoft.com/office/drawing/2014/main" id="{79411E6B-E50E-854C-BAA9-571D4F9E6C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5271" y="1179095"/>
            <a:ext cx="730539" cy="124474"/>
          </a:xfrm>
        </p:spPr>
        <p:txBody>
          <a:bodyPr anchor="ctr" anchorCtr="0"/>
          <a:lstStyle>
            <a:lvl1pPr algn="ctr">
              <a:defRPr sz="1400"/>
            </a:lvl1pPr>
          </a:lstStyle>
          <a:p>
            <a:pPr lvl="0"/>
            <a:r>
              <a:rPr lang="en-US"/>
              <a:t>JAN</a:t>
            </a:r>
          </a:p>
        </p:txBody>
      </p:sp>
      <p:sp>
        <p:nvSpPr>
          <p:cNvPr id="63" name="horizontal line 1">
            <a:extLst>
              <a:ext uri="{FF2B5EF4-FFF2-40B4-BE49-F238E27FC236}">
                <a16:creationId xmlns:a16="http://schemas.microsoft.com/office/drawing/2014/main" id="{23891B38-96CF-C646-AF7A-19AAB9FF3DEC}"/>
              </a:ext>
            </a:extLst>
          </p:cNvPr>
          <p:cNvSpPr>
            <a:spLocks noGrp="1"/>
          </p:cNvSpPr>
          <p:nvPr>
            <p:ph type="body" sz="quarter" idx="130"/>
          </p:nvPr>
        </p:nvSpPr>
        <p:spPr>
          <a:xfrm rot="16200000">
            <a:off x="5722803" y="-3856191"/>
            <a:ext cx="9144" cy="10469880"/>
          </a:xfrm>
          <a:solidFill>
            <a:schemeClr val="tx1">
              <a:alpha val="20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A2696ACB-F40E-864B-A4D9-24637C0D1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418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Team member 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">
            <a:extLst>
              <a:ext uri="{FF2B5EF4-FFF2-40B4-BE49-F238E27FC236}">
                <a16:creationId xmlns:a16="http://schemas.microsoft.com/office/drawing/2014/main" id="{295201E4-709D-9247-89CA-963426AE8F3C}"/>
              </a:ext>
            </a:extLst>
          </p:cNvPr>
          <p:cNvSpPr>
            <a:spLocks noGrp="1"/>
          </p:cNvSpPr>
          <p:nvPr>
            <p:ph type="ftr" sz="quarter" idx="180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5EAAB736-F8EB-1F46-85C7-16D1DD6DDE10}"/>
              </a:ext>
            </a:extLst>
          </p:cNvPr>
          <p:cNvSpPr>
            <a:spLocks noGrp="1"/>
          </p:cNvSpPr>
          <p:nvPr>
            <p:ph type="sldNum" sz="quarter" idx="181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CAS Logo">
            <a:extLst>
              <a:ext uri="{FF2B5EF4-FFF2-40B4-BE49-F238E27FC236}">
                <a16:creationId xmlns:a16="http://schemas.microsoft.com/office/drawing/2014/main" id="{D1ED4229-086B-1C0C-3C4D-61E84575B2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43" name="Text">
            <a:extLst>
              <a:ext uri="{FF2B5EF4-FFF2-40B4-BE49-F238E27FC236}">
                <a16:creationId xmlns:a16="http://schemas.microsoft.com/office/drawing/2014/main" id="{6D2985C9-22EE-BC42-B835-8D719255BE25}"/>
              </a:ext>
            </a:extLst>
          </p:cNvPr>
          <p:cNvSpPr>
            <a:spLocks noGrp="1"/>
          </p:cNvSpPr>
          <p:nvPr>
            <p:ph type="body" sz="quarter" idx="179" hasCustomPrompt="1"/>
          </p:nvPr>
        </p:nvSpPr>
        <p:spPr>
          <a:xfrm>
            <a:off x="6207511" y="1891861"/>
            <a:ext cx="5088721" cy="2992408"/>
          </a:xfrm>
        </p:spPr>
        <p:txBody>
          <a:bodyPr/>
          <a:lstStyle>
            <a:lvl1pPr algn="l">
              <a:defRPr sz="20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73038" indent="-166688" algn="l">
              <a:lnSpc>
                <a:spcPct val="90000"/>
              </a:lnSpc>
              <a:spcBef>
                <a:spcPts val="900"/>
              </a:spcBef>
              <a:buFont typeface="System Font Regular"/>
              <a:buChar char="–"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</a:defRPr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itle ">
            <a:extLst>
              <a:ext uri="{FF2B5EF4-FFF2-40B4-BE49-F238E27FC236}">
                <a16:creationId xmlns:a16="http://schemas.microsoft.com/office/drawing/2014/main" id="{6A0DA1F4-A18F-8B46-98BD-C545D0EB60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07512" y="771699"/>
            <a:ext cx="5088720" cy="841766"/>
          </a:xfrm>
        </p:spPr>
        <p:txBody>
          <a:bodyPr/>
          <a:lstStyle>
            <a:lvl1pPr algn="l">
              <a:defRPr lang="en-US" sz="3600" b="1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50" indent="0" algn="l">
              <a:spcBef>
                <a:spcPts val="0"/>
              </a:spcBef>
              <a:buFont typeface="Arial" panose="020B0604020202020204" pitchFamily="34" charset="0"/>
              <a:buNone/>
              <a:defRPr lang="en-US" sz="2200" b="0" i="0" kern="120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err="1"/>
              <a:t>Firstname</a:t>
            </a:r>
            <a:r>
              <a:rPr lang="en-US"/>
              <a:t> Last</a:t>
            </a:r>
          </a:p>
          <a:p>
            <a:pPr lvl="1"/>
            <a:r>
              <a:rPr lang="en-US"/>
              <a:t>Job title, Credentials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09E1A3C-7249-584F-A86D-31CB8B57FFE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767" y="771698"/>
            <a:ext cx="4718224" cy="471470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tIns="182880" bIns="1097280" anchor="ctr" anchorCtr="1">
            <a:noAutofit/>
          </a:bodyPr>
          <a:lstStyle>
            <a:lvl1pPr>
              <a:defRPr sz="1400"/>
            </a:lvl1pPr>
          </a:lstStyle>
          <a:p>
            <a:r>
              <a:rPr lang="en-US" dirty="0"/>
              <a:t>Bio photo</a:t>
            </a:r>
          </a:p>
        </p:txBody>
      </p:sp>
    </p:spTree>
    <p:extLst>
      <p:ext uri="{BB962C8B-B14F-4D97-AF65-F5344CB8AC3E}">
        <p14:creationId xmlns:p14="http://schemas.microsoft.com/office/powerpoint/2010/main" val="250244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Team / b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453BC3D-F649-384D-A6E7-DA282A5F081E}"/>
              </a:ext>
            </a:extLst>
          </p:cNvPr>
          <p:cNvSpPr>
            <a:spLocks noGrp="1"/>
          </p:cNvSpPr>
          <p:nvPr>
            <p:ph type="ftr" sz="quarter" idx="188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8" name="Slide Number ">
            <a:extLst>
              <a:ext uri="{FF2B5EF4-FFF2-40B4-BE49-F238E27FC236}">
                <a16:creationId xmlns:a16="http://schemas.microsoft.com/office/drawing/2014/main" id="{58A60395-1041-744B-B60F-BA2A6B116F64}"/>
              </a:ext>
            </a:extLst>
          </p:cNvPr>
          <p:cNvSpPr>
            <a:spLocks noGrp="1"/>
          </p:cNvSpPr>
          <p:nvPr>
            <p:ph type="sldNum" sz="quarter" idx="189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CAS Logo">
            <a:extLst>
              <a:ext uri="{FF2B5EF4-FFF2-40B4-BE49-F238E27FC236}">
                <a16:creationId xmlns:a16="http://schemas.microsoft.com/office/drawing/2014/main" id="{A832C680-7181-747B-0ED8-80B1F44678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69" name="Text Placeholder 6">
            <a:extLst>
              <a:ext uri="{FF2B5EF4-FFF2-40B4-BE49-F238E27FC236}">
                <a16:creationId xmlns:a16="http://schemas.microsoft.com/office/drawing/2014/main" id="{5DAB6294-7897-ED42-A96F-DB3B336286DC}"/>
              </a:ext>
            </a:extLst>
          </p:cNvPr>
          <p:cNvSpPr>
            <a:spLocks noGrp="1"/>
          </p:cNvSpPr>
          <p:nvPr>
            <p:ph type="body" sz="quarter" idx="221" hasCustomPrompt="1"/>
          </p:nvPr>
        </p:nvSpPr>
        <p:spPr>
          <a:xfrm>
            <a:off x="7530466" y="4899331"/>
            <a:ext cx="3053857" cy="1074629"/>
          </a:xfrm>
        </p:spPr>
        <p:txBody>
          <a:bodyPr/>
          <a:lstStyle>
            <a:lvl1pPr algn="l">
              <a:defRPr lang="en-US" sz="2000" b="1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50" indent="0" algn="l">
              <a:spcBef>
                <a:spcPts val="0"/>
              </a:spcBef>
              <a:buFont typeface="Arial" panose="020B0604020202020204" pitchFamily="34" charset="0"/>
              <a:buNone/>
              <a:defRPr lang="en-US" sz="18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err="1"/>
              <a:t>Firstname</a:t>
            </a:r>
            <a:r>
              <a:rPr lang="en-US"/>
              <a:t> Last</a:t>
            </a:r>
          </a:p>
          <a:p>
            <a:pPr lvl="1"/>
            <a:r>
              <a:rPr lang="en-US"/>
              <a:t>Job title, Credentials</a:t>
            </a:r>
          </a:p>
        </p:txBody>
      </p:sp>
      <p:sp>
        <p:nvSpPr>
          <p:cNvPr id="67" name="Picture Placeholder 6">
            <a:extLst>
              <a:ext uri="{FF2B5EF4-FFF2-40B4-BE49-F238E27FC236}">
                <a16:creationId xmlns:a16="http://schemas.microsoft.com/office/drawing/2014/main" id="{08F471EC-565E-674E-9772-A772AE103DDE}"/>
              </a:ext>
            </a:extLst>
          </p:cNvPr>
          <p:cNvSpPr>
            <a:spLocks noGrp="1"/>
          </p:cNvSpPr>
          <p:nvPr>
            <p:ph type="pic" sz="quarter" idx="219" hasCustomPrompt="1"/>
          </p:nvPr>
        </p:nvSpPr>
        <p:spPr>
          <a:xfrm>
            <a:off x="6096000" y="4899331"/>
            <a:ext cx="1167954" cy="117043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tIns="182880" bIns="731520" anchor="ctr" anchorCtr="1">
            <a:noAutofit/>
          </a:bodyPr>
          <a:lstStyle>
            <a:lvl1pPr>
              <a:defRPr sz="1050"/>
            </a:lvl1pPr>
          </a:lstStyle>
          <a:p>
            <a:r>
              <a:rPr lang="en-US"/>
              <a:t>Bio photo</a:t>
            </a:r>
          </a:p>
        </p:txBody>
      </p:sp>
      <p:sp>
        <p:nvSpPr>
          <p:cNvPr id="68" name="Text Placeholder 5">
            <a:extLst>
              <a:ext uri="{FF2B5EF4-FFF2-40B4-BE49-F238E27FC236}">
                <a16:creationId xmlns:a16="http://schemas.microsoft.com/office/drawing/2014/main" id="{D68B10EA-253E-894A-AA7F-0DC1A61C888A}"/>
              </a:ext>
            </a:extLst>
          </p:cNvPr>
          <p:cNvSpPr>
            <a:spLocks noGrp="1"/>
          </p:cNvSpPr>
          <p:nvPr>
            <p:ph type="body" sz="quarter" idx="220" hasCustomPrompt="1"/>
          </p:nvPr>
        </p:nvSpPr>
        <p:spPr>
          <a:xfrm>
            <a:off x="7530466" y="3276752"/>
            <a:ext cx="3053857" cy="1074629"/>
          </a:xfrm>
        </p:spPr>
        <p:txBody>
          <a:bodyPr/>
          <a:lstStyle>
            <a:lvl1pPr algn="l">
              <a:defRPr lang="en-US" sz="2000" b="1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50" indent="0" algn="l">
              <a:spcBef>
                <a:spcPts val="0"/>
              </a:spcBef>
              <a:buFont typeface="Arial" panose="020B0604020202020204" pitchFamily="34" charset="0"/>
              <a:buNone/>
              <a:defRPr lang="en-US" sz="18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err="1"/>
              <a:t>Firstname</a:t>
            </a:r>
            <a:r>
              <a:rPr lang="en-US"/>
              <a:t> Last</a:t>
            </a:r>
          </a:p>
          <a:p>
            <a:pPr lvl="1"/>
            <a:r>
              <a:rPr lang="en-US"/>
              <a:t>Job title, Credentials</a:t>
            </a:r>
          </a:p>
        </p:txBody>
      </p:sp>
      <p:sp>
        <p:nvSpPr>
          <p:cNvPr id="66" name="Picture Placeholder 5">
            <a:extLst>
              <a:ext uri="{FF2B5EF4-FFF2-40B4-BE49-F238E27FC236}">
                <a16:creationId xmlns:a16="http://schemas.microsoft.com/office/drawing/2014/main" id="{F6A3D7B3-D1B3-F147-9C80-BEEB9949D189}"/>
              </a:ext>
            </a:extLst>
          </p:cNvPr>
          <p:cNvSpPr>
            <a:spLocks noGrp="1"/>
          </p:cNvSpPr>
          <p:nvPr>
            <p:ph type="pic" sz="quarter" idx="218" hasCustomPrompt="1"/>
          </p:nvPr>
        </p:nvSpPr>
        <p:spPr>
          <a:xfrm>
            <a:off x="6096000" y="3276752"/>
            <a:ext cx="1167954" cy="117043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tIns="182880" bIns="731520" anchor="ctr" anchorCtr="1">
            <a:noAutofit/>
          </a:bodyPr>
          <a:lstStyle>
            <a:lvl1pPr>
              <a:defRPr sz="1050"/>
            </a:lvl1pPr>
          </a:lstStyle>
          <a:p>
            <a:r>
              <a:rPr lang="en-US"/>
              <a:t>Bio photo</a:t>
            </a:r>
          </a:p>
        </p:txBody>
      </p:sp>
      <p:sp>
        <p:nvSpPr>
          <p:cNvPr id="64" name="Text Placeholder 4">
            <a:extLst>
              <a:ext uri="{FF2B5EF4-FFF2-40B4-BE49-F238E27FC236}">
                <a16:creationId xmlns:a16="http://schemas.microsoft.com/office/drawing/2014/main" id="{F038BEB3-228E-6449-9A58-E1F1DDA14A17}"/>
              </a:ext>
            </a:extLst>
          </p:cNvPr>
          <p:cNvSpPr>
            <a:spLocks noGrp="1"/>
          </p:cNvSpPr>
          <p:nvPr>
            <p:ph type="body" sz="quarter" idx="216" hasCustomPrompt="1"/>
          </p:nvPr>
        </p:nvSpPr>
        <p:spPr>
          <a:xfrm>
            <a:off x="7530466" y="1654172"/>
            <a:ext cx="3053857" cy="1074629"/>
          </a:xfrm>
        </p:spPr>
        <p:txBody>
          <a:bodyPr/>
          <a:lstStyle>
            <a:lvl1pPr algn="l">
              <a:defRPr lang="en-US" sz="2000" b="1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50" indent="0" algn="l">
              <a:spcBef>
                <a:spcPts val="0"/>
              </a:spcBef>
              <a:buFont typeface="Arial" panose="020B0604020202020204" pitchFamily="34" charset="0"/>
              <a:buNone/>
              <a:defRPr lang="en-US" sz="18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err="1"/>
              <a:t>Firstname</a:t>
            </a:r>
            <a:r>
              <a:rPr lang="en-US"/>
              <a:t> Last</a:t>
            </a:r>
          </a:p>
          <a:p>
            <a:pPr lvl="1"/>
            <a:r>
              <a:rPr lang="en-US"/>
              <a:t>Job title, Credentials</a:t>
            </a:r>
          </a:p>
        </p:txBody>
      </p:sp>
      <p:sp>
        <p:nvSpPr>
          <p:cNvPr id="65" name="Picture Placeholder 4">
            <a:extLst>
              <a:ext uri="{FF2B5EF4-FFF2-40B4-BE49-F238E27FC236}">
                <a16:creationId xmlns:a16="http://schemas.microsoft.com/office/drawing/2014/main" id="{43EDC52C-A0B4-3747-A108-8D4B59EAF5A5}"/>
              </a:ext>
            </a:extLst>
          </p:cNvPr>
          <p:cNvSpPr>
            <a:spLocks noGrp="1"/>
          </p:cNvSpPr>
          <p:nvPr>
            <p:ph type="pic" sz="quarter" idx="217" hasCustomPrompt="1"/>
          </p:nvPr>
        </p:nvSpPr>
        <p:spPr>
          <a:xfrm>
            <a:off x="6096000" y="1654172"/>
            <a:ext cx="1167954" cy="117043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tIns="182880" bIns="731520" anchor="ctr" anchorCtr="1">
            <a:noAutofit/>
          </a:bodyPr>
          <a:lstStyle>
            <a:lvl1pPr>
              <a:defRPr sz="1050"/>
            </a:lvl1pPr>
          </a:lstStyle>
          <a:p>
            <a:r>
              <a:rPr lang="en-US"/>
              <a:t>Bio photo</a:t>
            </a:r>
          </a:p>
        </p:txBody>
      </p:sp>
      <p:sp>
        <p:nvSpPr>
          <p:cNvPr id="63" name="Text Placeholder 3">
            <a:extLst>
              <a:ext uri="{FF2B5EF4-FFF2-40B4-BE49-F238E27FC236}">
                <a16:creationId xmlns:a16="http://schemas.microsoft.com/office/drawing/2014/main" id="{B2751737-F7BC-CC4A-A71B-580E288A0647}"/>
              </a:ext>
            </a:extLst>
          </p:cNvPr>
          <p:cNvSpPr>
            <a:spLocks noGrp="1"/>
          </p:cNvSpPr>
          <p:nvPr>
            <p:ph type="body" sz="quarter" idx="215" hasCustomPrompt="1"/>
          </p:nvPr>
        </p:nvSpPr>
        <p:spPr>
          <a:xfrm>
            <a:off x="2008796" y="4899331"/>
            <a:ext cx="3053857" cy="1074629"/>
          </a:xfrm>
        </p:spPr>
        <p:txBody>
          <a:bodyPr/>
          <a:lstStyle>
            <a:lvl1pPr algn="l">
              <a:defRPr lang="en-US" sz="2000" b="1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50" indent="0" algn="l">
              <a:spcBef>
                <a:spcPts val="0"/>
              </a:spcBef>
              <a:buFont typeface="Arial" panose="020B0604020202020204" pitchFamily="34" charset="0"/>
              <a:buNone/>
              <a:defRPr lang="en-US" sz="18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err="1"/>
              <a:t>Firstname</a:t>
            </a:r>
            <a:r>
              <a:rPr lang="en-US"/>
              <a:t> Last</a:t>
            </a:r>
          </a:p>
          <a:p>
            <a:pPr lvl="1"/>
            <a:r>
              <a:rPr lang="en-US"/>
              <a:t>Job title, Credentials</a:t>
            </a:r>
          </a:p>
        </p:txBody>
      </p:sp>
      <p:sp>
        <p:nvSpPr>
          <p:cNvPr id="61" name="Picture Placeholder 3">
            <a:extLst>
              <a:ext uri="{FF2B5EF4-FFF2-40B4-BE49-F238E27FC236}">
                <a16:creationId xmlns:a16="http://schemas.microsoft.com/office/drawing/2014/main" id="{32BF9499-C200-E842-A830-DC091BA42B01}"/>
              </a:ext>
            </a:extLst>
          </p:cNvPr>
          <p:cNvSpPr>
            <a:spLocks noGrp="1"/>
          </p:cNvSpPr>
          <p:nvPr>
            <p:ph type="pic" sz="quarter" idx="213" hasCustomPrompt="1"/>
          </p:nvPr>
        </p:nvSpPr>
        <p:spPr>
          <a:xfrm>
            <a:off x="574330" y="4899331"/>
            <a:ext cx="1167954" cy="117043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tIns="182880" bIns="731520" anchor="ctr" anchorCtr="1">
            <a:noAutofit/>
          </a:bodyPr>
          <a:lstStyle>
            <a:lvl1pPr>
              <a:defRPr sz="1050"/>
            </a:lvl1pPr>
          </a:lstStyle>
          <a:p>
            <a:r>
              <a:rPr lang="en-US"/>
              <a:t>Bio photo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9CD5F24C-3C6D-C14C-8597-A51FBE13D954}"/>
              </a:ext>
            </a:extLst>
          </p:cNvPr>
          <p:cNvSpPr>
            <a:spLocks noGrp="1"/>
          </p:cNvSpPr>
          <p:nvPr>
            <p:ph type="body" sz="quarter" idx="214" hasCustomPrompt="1"/>
          </p:nvPr>
        </p:nvSpPr>
        <p:spPr>
          <a:xfrm>
            <a:off x="2008796" y="3276752"/>
            <a:ext cx="3053857" cy="1074629"/>
          </a:xfrm>
        </p:spPr>
        <p:txBody>
          <a:bodyPr/>
          <a:lstStyle>
            <a:lvl1pPr algn="l">
              <a:defRPr lang="en-US" sz="2000" b="1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50" indent="0" algn="l">
              <a:spcBef>
                <a:spcPts val="0"/>
              </a:spcBef>
              <a:buFont typeface="Arial" panose="020B0604020202020204" pitchFamily="34" charset="0"/>
              <a:buNone/>
              <a:defRPr lang="en-US" sz="18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err="1"/>
              <a:t>Firstname</a:t>
            </a:r>
            <a:r>
              <a:rPr lang="en-US"/>
              <a:t> Last</a:t>
            </a:r>
          </a:p>
          <a:p>
            <a:pPr lvl="1"/>
            <a:r>
              <a:rPr lang="en-US"/>
              <a:t>Job title, Credentials</a:t>
            </a:r>
          </a:p>
        </p:txBody>
      </p:sp>
      <p:sp>
        <p:nvSpPr>
          <p:cNvPr id="60" name="Picture Placeholder 2">
            <a:extLst>
              <a:ext uri="{FF2B5EF4-FFF2-40B4-BE49-F238E27FC236}">
                <a16:creationId xmlns:a16="http://schemas.microsoft.com/office/drawing/2014/main" id="{A64FBDD4-BC55-704A-82AB-95839EE22ED3}"/>
              </a:ext>
            </a:extLst>
          </p:cNvPr>
          <p:cNvSpPr>
            <a:spLocks noGrp="1"/>
          </p:cNvSpPr>
          <p:nvPr>
            <p:ph type="pic" sz="quarter" idx="212" hasCustomPrompt="1"/>
          </p:nvPr>
        </p:nvSpPr>
        <p:spPr>
          <a:xfrm>
            <a:off x="574330" y="3276752"/>
            <a:ext cx="1167954" cy="117043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tIns="182880" bIns="731520" anchor="ctr" anchorCtr="1">
            <a:noAutofit/>
          </a:bodyPr>
          <a:lstStyle>
            <a:lvl1pPr>
              <a:defRPr sz="1050"/>
            </a:lvl1pPr>
          </a:lstStyle>
          <a:p>
            <a:r>
              <a:rPr lang="en-US"/>
              <a:t>Bio photo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6A0DA1F4-A18F-8B46-98BD-C545D0EB60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08796" y="1654172"/>
            <a:ext cx="3053857" cy="1074629"/>
          </a:xfrm>
        </p:spPr>
        <p:txBody>
          <a:bodyPr/>
          <a:lstStyle>
            <a:lvl1pPr algn="l">
              <a:defRPr lang="en-US" sz="2000" b="1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50" indent="0" algn="l">
              <a:spcBef>
                <a:spcPts val="0"/>
              </a:spcBef>
              <a:buFont typeface="Arial" panose="020B0604020202020204" pitchFamily="34" charset="0"/>
              <a:buNone/>
              <a:defRPr lang="en-US" sz="18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err="1"/>
              <a:t>Firstname</a:t>
            </a:r>
            <a:r>
              <a:rPr lang="en-US"/>
              <a:t> Last</a:t>
            </a:r>
          </a:p>
          <a:p>
            <a:pPr lvl="1"/>
            <a:r>
              <a:rPr lang="en-US"/>
              <a:t>Job title, Credentials</a:t>
            </a:r>
          </a:p>
        </p:txBody>
      </p:sp>
      <p:sp>
        <p:nvSpPr>
          <p:cNvPr id="59" name="Picture Placeholder 1">
            <a:extLst>
              <a:ext uri="{FF2B5EF4-FFF2-40B4-BE49-F238E27FC236}">
                <a16:creationId xmlns:a16="http://schemas.microsoft.com/office/drawing/2014/main" id="{F528C959-B302-DD42-A22B-904D3BA564F5}"/>
              </a:ext>
            </a:extLst>
          </p:cNvPr>
          <p:cNvSpPr>
            <a:spLocks noGrp="1"/>
          </p:cNvSpPr>
          <p:nvPr>
            <p:ph type="pic" sz="quarter" idx="211" hasCustomPrompt="1"/>
          </p:nvPr>
        </p:nvSpPr>
        <p:spPr>
          <a:xfrm>
            <a:off x="574330" y="1654172"/>
            <a:ext cx="1167954" cy="117043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tIns="182880" bIns="731520" anchor="ctr" anchorCtr="1">
            <a:noAutofit/>
          </a:bodyPr>
          <a:lstStyle>
            <a:lvl1pPr>
              <a:defRPr sz="1050"/>
            </a:lvl1pPr>
          </a:lstStyle>
          <a:p>
            <a:r>
              <a:rPr lang="en-US"/>
              <a:t>Bio photo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A2696ACB-F40E-864B-A4D9-24637C0D1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Team / bio slide</a:t>
            </a:r>
          </a:p>
        </p:txBody>
      </p:sp>
    </p:spTree>
    <p:extLst>
      <p:ext uri="{BB962C8B-B14F-4D97-AF65-F5344CB8AC3E}">
        <p14:creationId xmlns:p14="http://schemas.microsoft.com/office/powerpoint/2010/main" val="426106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Team / bi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453BC3D-F649-384D-A6E7-DA282A5F081E}"/>
              </a:ext>
            </a:extLst>
          </p:cNvPr>
          <p:cNvSpPr>
            <a:spLocks noGrp="1"/>
          </p:cNvSpPr>
          <p:nvPr>
            <p:ph type="ftr" sz="quarter" idx="188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58A60395-1041-744B-B60F-BA2A6B116F64}"/>
              </a:ext>
            </a:extLst>
          </p:cNvPr>
          <p:cNvSpPr>
            <a:spLocks noGrp="1"/>
          </p:cNvSpPr>
          <p:nvPr>
            <p:ph type="sldNum" sz="quarter" idx="189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CAS Logo">
            <a:extLst>
              <a:ext uri="{FF2B5EF4-FFF2-40B4-BE49-F238E27FC236}">
                <a16:creationId xmlns:a16="http://schemas.microsoft.com/office/drawing/2014/main" id="{A832C680-7181-747B-0ED8-80B1F44678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928A1723-88F4-D75F-2DE6-A0FCE1B6E23A}"/>
              </a:ext>
            </a:extLst>
          </p:cNvPr>
          <p:cNvSpPr>
            <a:spLocks noGrp="1"/>
          </p:cNvSpPr>
          <p:nvPr>
            <p:ph type="body" sz="quarter" idx="227" hasCustomPrompt="1"/>
          </p:nvPr>
        </p:nvSpPr>
        <p:spPr>
          <a:xfrm>
            <a:off x="9763146" y="4899333"/>
            <a:ext cx="2124054" cy="1074629"/>
          </a:xfrm>
        </p:spPr>
        <p:txBody>
          <a:bodyPr/>
          <a:lstStyle>
            <a:lvl1pPr algn="l">
              <a:defRPr lang="en-US" sz="2000" b="1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50" indent="0" algn="l">
              <a:spcBef>
                <a:spcPts val="0"/>
              </a:spcBef>
              <a:buFont typeface="Arial" panose="020B0604020202020204" pitchFamily="34" charset="0"/>
              <a:buNone/>
              <a:defRPr lang="en-US" sz="18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err="1"/>
              <a:t>Firstname</a:t>
            </a:r>
            <a:r>
              <a:rPr lang="en-US"/>
              <a:t> Last</a:t>
            </a:r>
          </a:p>
          <a:p>
            <a:pPr lvl="1"/>
            <a:r>
              <a:rPr lang="en-US"/>
              <a:t>Job title, Credentials</a:t>
            </a:r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7057CE9F-0120-06E6-4013-EA4B343423EA}"/>
              </a:ext>
            </a:extLst>
          </p:cNvPr>
          <p:cNvSpPr>
            <a:spLocks noGrp="1"/>
          </p:cNvSpPr>
          <p:nvPr>
            <p:ph type="pic" sz="quarter" idx="225" hasCustomPrompt="1"/>
          </p:nvPr>
        </p:nvSpPr>
        <p:spPr>
          <a:xfrm>
            <a:off x="8328679" y="4899332"/>
            <a:ext cx="1167954" cy="117043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tIns="182880" bIns="731520" anchor="ctr" anchorCtr="1">
            <a:noAutofit/>
          </a:bodyPr>
          <a:lstStyle>
            <a:lvl1pPr>
              <a:defRPr sz="1050"/>
            </a:lvl1pPr>
          </a:lstStyle>
          <a:p>
            <a:r>
              <a:rPr lang="en-US"/>
              <a:t>Bio photo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8B491458-2977-3E40-7690-ABB17E532117}"/>
              </a:ext>
            </a:extLst>
          </p:cNvPr>
          <p:cNvSpPr>
            <a:spLocks noGrp="1"/>
          </p:cNvSpPr>
          <p:nvPr>
            <p:ph type="body" sz="quarter" idx="226" hasCustomPrompt="1"/>
          </p:nvPr>
        </p:nvSpPr>
        <p:spPr>
          <a:xfrm>
            <a:off x="9763146" y="3276753"/>
            <a:ext cx="2124054" cy="1074629"/>
          </a:xfrm>
        </p:spPr>
        <p:txBody>
          <a:bodyPr/>
          <a:lstStyle>
            <a:lvl1pPr algn="l">
              <a:defRPr lang="en-US" sz="2000" b="1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50" indent="0" algn="l">
              <a:spcBef>
                <a:spcPts val="0"/>
              </a:spcBef>
              <a:buFont typeface="Arial" panose="020B0604020202020204" pitchFamily="34" charset="0"/>
              <a:buNone/>
              <a:defRPr lang="en-US" sz="18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err="1"/>
              <a:t>Firstname</a:t>
            </a:r>
            <a:r>
              <a:rPr lang="en-US"/>
              <a:t> Last</a:t>
            </a:r>
          </a:p>
          <a:p>
            <a:pPr lvl="1"/>
            <a:r>
              <a:rPr lang="en-US"/>
              <a:t>Job title, Credentials</a:t>
            </a:r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17677A22-FA26-DBFF-1B96-B0C19255A6EA}"/>
              </a:ext>
            </a:extLst>
          </p:cNvPr>
          <p:cNvSpPr>
            <a:spLocks noGrp="1"/>
          </p:cNvSpPr>
          <p:nvPr>
            <p:ph type="pic" sz="quarter" idx="224" hasCustomPrompt="1"/>
          </p:nvPr>
        </p:nvSpPr>
        <p:spPr>
          <a:xfrm>
            <a:off x="8328679" y="3276753"/>
            <a:ext cx="1167954" cy="117043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tIns="182880" bIns="731520" anchor="ctr" anchorCtr="1">
            <a:noAutofit/>
          </a:bodyPr>
          <a:lstStyle>
            <a:lvl1pPr>
              <a:defRPr sz="1050"/>
            </a:lvl1pPr>
          </a:lstStyle>
          <a:p>
            <a:r>
              <a:rPr lang="en-US"/>
              <a:t>Bio photo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745AF159-CF3A-C35B-1A11-B6650295F364}"/>
              </a:ext>
            </a:extLst>
          </p:cNvPr>
          <p:cNvSpPr>
            <a:spLocks noGrp="1"/>
          </p:cNvSpPr>
          <p:nvPr>
            <p:ph type="body" sz="quarter" idx="222" hasCustomPrompt="1"/>
          </p:nvPr>
        </p:nvSpPr>
        <p:spPr>
          <a:xfrm>
            <a:off x="9763146" y="1654173"/>
            <a:ext cx="2124054" cy="1074629"/>
          </a:xfrm>
        </p:spPr>
        <p:txBody>
          <a:bodyPr/>
          <a:lstStyle>
            <a:lvl1pPr algn="l">
              <a:defRPr lang="en-US" sz="2000" b="1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50" indent="0" algn="l">
              <a:spcBef>
                <a:spcPts val="0"/>
              </a:spcBef>
              <a:buFont typeface="Arial" panose="020B0604020202020204" pitchFamily="34" charset="0"/>
              <a:buNone/>
              <a:defRPr lang="en-US" sz="18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err="1"/>
              <a:t>Firstname</a:t>
            </a:r>
            <a:r>
              <a:rPr lang="en-US"/>
              <a:t> Last</a:t>
            </a:r>
          </a:p>
          <a:p>
            <a:pPr lvl="1"/>
            <a:r>
              <a:rPr lang="en-US"/>
              <a:t>Job title, Credentials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50738DF3-9684-3CA7-E7A0-6F14781872DB}"/>
              </a:ext>
            </a:extLst>
          </p:cNvPr>
          <p:cNvSpPr>
            <a:spLocks noGrp="1"/>
          </p:cNvSpPr>
          <p:nvPr>
            <p:ph type="pic" sz="quarter" idx="223" hasCustomPrompt="1"/>
          </p:nvPr>
        </p:nvSpPr>
        <p:spPr>
          <a:xfrm>
            <a:off x="8328679" y="1654173"/>
            <a:ext cx="1167954" cy="117043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tIns="182880" bIns="731520" anchor="ctr" anchorCtr="1">
            <a:noAutofit/>
          </a:bodyPr>
          <a:lstStyle>
            <a:lvl1pPr>
              <a:defRPr sz="1050"/>
            </a:lvl1pPr>
          </a:lstStyle>
          <a:p>
            <a:r>
              <a:rPr lang="en-US"/>
              <a:t>Bio photo</a:t>
            </a:r>
          </a:p>
        </p:txBody>
      </p:sp>
      <p:sp>
        <p:nvSpPr>
          <p:cNvPr id="69" name="Text Placeholder 6">
            <a:extLst>
              <a:ext uri="{FF2B5EF4-FFF2-40B4-BE49-F238E27FC236}">
                <a16:creationId xmlns:a16="http://schemas.microsoft.com/office/drawing/2014/main" id="{5DAB6294-7897-ED42-A96F-DB3B336286DC}"/>
              </a:ext>
            </a:extLst>
          </p:cNvPr>
          <p:cNvSpPr>
            <a:spLocks noGrp="1"/>
          </p:cNvSpPr>
          <p:nvPr>
            <p:ph type="body" sz="quarter" idx="221" hasCustomPrompt="1"/>
          </p:nvPr>
        </p:nvSpPr>
        <p:spPr>
          <a:xfrm>
            <a:off x="5842360" y="4899333"/>
            <a:ext cx="2219805" cy="1074629"/>
          </a:xfrm>
        </p:spPr>
        <p:txBody>
          <a:bodyPr/>
          <a:lstStyle>
            <a:lvl1pPr algn="l">
              <a:defRPr lang="en-US" sz="2000" b="1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50" indent="0" algn="l">
              <a:spcBef>
                <a:spcPts val="0"/>
              </a:spcBef>
              <a:buFont typeface="Arial" panose="020B0604020202020204" pitchFamily="34" charset="0"/>
              <a:buNone/>
              <a:defRPr lang="en-US" sz="18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err="1"/>
              <a:t>Firstname</a:t>
            </a:r>
            <a:r>
              <a:rPr lang="en-US"/>
              <a:t> Last</a:t>
            </a:r>
          </a:p>
          <a:p>
            <a:pPr lvl="1"/>
            <a:r>
              <a:rPr lang="en-US"/>
              <a:t>Job title, Credentials</a:t>
            </a:r>
          </a:p>
        </p:txBody>
      </p:sp>
      <p:sp>
        <p:nvSpPr>
          <p:cNvPr id="67" name="Picture Placeholder 6">
            <a:extLst>
              <a:ext uri="{FF2B5EF4-FFF2-40B4-BE49-F238E27FC236}">
                <a16:creationId xmlns:a16="http://schemas.microsoft.com/office/drawing/2014/main" id="{08F471EC-565E-674E-9772-A772AE103DDE}"/>
              </a:ext>
            </a:extLst>
          </p:cNvPr>
          <p:cNvSpPr>
            <a:spLocks noGrp="1"/>
          </p:cNvSpPr>
          <p:nvPr>
            <p:ph type="pic" sz="quarter" idx="219" hasCustomPrompt="1"/>
          </p:nvPr>
        </p:nvSpPr>
        <p:spPr>
          <a:xfrm>
            <a:off x="4407894" y="4899332"/>
            <a:ext cx="1167954" cy="117043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tIns="182880" bIns="731520" anchor="ctr" anchorCtr="1">
            <a:noAutofit/>
          </a:bodyPr>
          <a:lstStyle>
            <a:lvl1pPr>
              <a:defRPr sz="1050"/>
            </a:lvl1pPr>
          </a:lstStyle>
          <a:p>
            <a:r>
              <a:rPr lang="en-US"/>
              <a:t>Bio photo</a:t>
            </a:r>
          </a:p>
        </p:txBody>
      </p:sp>
      <p:sp>
        <p:nvSpPr>
          <p:cNvPr id="68" name="Text Placeholder 5">
            <a:extLst>
              <a:ext uri="{FF2B5EF4-FFF2-40B4-BE49-F238E27FC236}">
                <a16:creationId xmlns:a16="http://schemas.microsoft.com/office/drawing/2014/main" id="{D68B10EA-253E-894A-AA7F-0DC1A61C888A}"/>
              </a:ext>
            </a:extLst>
          </p:cNvPr>
          <p:cNvSpPr>
            <a:spLocks noGrp="1"/>
          </p:cNvSpPr>
          <p:nvPr>
            <p:ph type="body" sz="quarter" idx="220" hasCustomPrompt="1"/>
          </p:nvPr>
        </p:nvSpPr>
        <p:spPr>
          <a:xfrm>
            <a:off x="5842360" y="3276753"/>
            <a:ext cx="2219805" cy="1074629"/>
          </a:xfrm>
        </p:spPr>
        <p:txBody>
          <a:bodyPr/>
          <a:lstStyle>
            <a:lvl1pPr algn="l">
              <a:defRPr lang="en-US" sz="2000" b="1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50" indent="0" algn="l">
              <a:spcBef>
                <a:spcPts val="0"/>
              </a:spcBef>
              <a:buFont typeface="Arial" panose="020B0604020202020204" pitchFamily="34" charset="0"/>
              <a:buNone/>
              <a:defRPr lang="en-US" sz="18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err="1"/>
              <a:t>Firstname</a:t>
            </a:r>
            <a:r>
              <a:rPr lang="en-US"/>
              <a:t> Last</a:t>
            </a:r>
          </a:p>
          <a:p>
            <a:pPr lvl="1"/>
            <a:r>
              <a:rPr lang="en-US"/>
              <a:t>Job title, Credentials</a:t>
            </a:r>
          </a:p>
        </p:txBody>
      </p:sp>
      <p:sp>
        <p:nvSpPr>
          <p:cNvPr id="66" name="Picture Placeholder 5">
            <a:extLst>
              <a:ext uri="{FF2B5EF4-FFF2-40B4-BE49-F238E27FC236}">
                <a16:creationId xmlns:a16="http://schemas.microsoft.com/office/drawing/2014/main" id="{F6A3D7B3-D1B3-F147-9C80-BEEB9949D189}"/>
              </a:ext>
            </a:extLst>
          </p:cNvPr>
          <p:cNvSpPr>
            <a:spLocks noGrp="1"/>
          </p:cNvSpPr>
          <p:nvPr>
            <p:ph type="pic" sz="quarter" idx="218" hasCustomPrompt="1"/>
          </p:nvPr>
        </p:nvSpPr>
        <p:spPr>
          <a:xfrm>
            <a:off x="4407894" y="3276753"/>
            <a:ext cx="1167954" cy="117043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tIns="182880" bIns="731520" anchor="ctr" anchorCtr="1">
            <a:noAutofit/>
          </a:bodyPr>
          <a:lstStyle>
            <a:lvl1pPr>
              <a:defRPr sz="1050"/>
            </a:lvl1pPr>
          </a:lstStyle>
          <a:p>
            <a:r>
              <a:rPr lang="en-US"/>
              <a:t>Bio photo</a:t>
            </a:r>
          </a:p>
        </p:txBody>
      </p:sp>
      <p:sp>
        <p:nvSpPr>
          <p:cNvPr id="64" name="Text Placeholder 4">
            <a:extLst>
              <a:ext uri="{FF2B5EF4-FFF2-40B4-BE49-F238E27FC236}">
                <a16:creationId xmlns:a16="http://schemas.microsoft.com/office/drawing/2014/main" id="{F038BEB3-228E-6449-9A58-E1F1DDA14A17}"/>
              </a:ext>
            </a:extLst>
          </p:cNvPr>
          <p:cNvSpPr>
            <a:spLocks noGrp="1"/>
          </p:cNvSpPr>
          <p:nvPr>
            <p:ph type="body" sz="quarter" idx="216" hasCustomPrompt="1"/>
          </p:nvPr>
        </p:nvSpPr>
        <p:spPr>
          <a:xfrm>
            <a:off x="5842360" y="1654173"/>
            <a:ext cx="2219805" cy="1074629"/>
          </a:xfrm>
        </p:spPr>
        <p:txBody>
          <a:bodyPr/>
          <a:lstStyle>
            <a:lvl1pPr algn="l">
              <a:defRPr lang="en-US" sz="2000" b="1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50" indent="0" algn="l">
              <a:spcBef>
                <a:spcPts val="0"/>
              </a:spcBef>
              <a:buFont typeface="Arial" panose="020B0604020202020204" pitchFamily="34" charset="0"/>
              <a:buNone/>
              <a:defRPr lang="en-US" sz="18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err="1"/>
              <a:t>Firstname</a:t>
            </a:r>
            <a:r>
              <a:rPr lang="en-US"/>
              <a:t> Last</a:t>
            </a:r>
          </a:p>
          <a:p>
            <a:pPr lvl="1"/>
            <a:r>
              <a:rPr lang="en-US"/>
              <a:t>Job title, Credentials</a:t>
            </a:r>
          </a:p>
        </p:txBody>
      </p:sp>
      <p:sp>
        <p:nvSpPr>
          <p:cNvPr id="65" name="Picture Placeholder 4">
            <a:extLst>
              <a:ext uri="{FF2B5EF4-FFF2-40B4-BE49-F238E27FC236}">
                <a16:creationId xmlns:a16="http://schemas.microsoft.com/office/drawing/2014/main" id="{43EDC52C-A0B4-3747-A108-8D4B59EAF5A5}"/>
              </a:ext>
            </a:extLst>
          </p:cNvPr>
          <p:cNvSpPr>
            <a:spLocks noGrp="1"/>
          </p:cNvSpPr>
          <p:nvPr>
            <p:ph type="pic" sz="quarter" idx="217" hasCustomPrompt="1"/>
          </p:nvPr>
        </p:nvSpPr>
        <p:spPr>
          <a:xfrm>
            <a:off x="4407894" y="1654173"/>
            <a:ext cx="1167954" cy="117043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tIns="182880" bIns="731520" anchor="ctr" anchorCtr="1">
            <a:noAutofit/>
          </a:bodyPr>
          <a:lstStyle>
            <a:lvl1pPr>
              <a:defRPr sz="1050"/>
            </a:lvl1pPr>
          </a:lstStyle>
          <a:p>
            <a:r>
              <a:rPr lang="en-US"/>
              <a:t>Bio photo</a:t>
            </a:r>
          </a:p>
        </p:txBody>
      </p:sp>
      <p:sp>
        <p:nvSpPr>
          <p:cNvPr id="63" name="Text Placeholder 3">
            <a:extLst>
              <a:ext uri="{FF2B5EF4-FFF2-40B4-BE49-F238E27FC236}">
                <a16:creationId xmlns:a16="http://schemas.microsoft.com/office/drawing/2014/main" id="{B2751737-F7BC-CC4A-A71B-580E288A0647}"/>
              </a:ext>
            </a:extLst>
          </p:cNvPr>
          <p:cNvSpPr>
            <a:spLocks noGrp="1"/>
          </p:cNvSpPr>
          <p:nvPr>
            <p:ph type="body" sz="quarter" idx="215" hasCustomPrompt="1"/>
          </p:nvPr>
        </p:nvSpPr>
        <p:spPr>
          <a:xfrm>
            <a:off x="2008796" y="4899333"/>
            <a:ext cx="2219805" cy="1074629"/>
          </a:xfrm>
        </p:spPr>
        <p:txBody>
          <a:bodyPr/>
          <a:lstStyle>
            <a:lvl1pPr algn="l">
              <a:defRPr lang="en-US" sz="2000" b="1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50" indent="0" algn="l">
              <a:spcBef>
                <a:spcPts val="0"/>
              </a:spcBef>
              <a:buFont typeface="Arial" panose="020B0604020202020204" pitchFamily="34" charset="0"/>
              <a:buNone/>
              <a:defRPr lang="en-US" sz="18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err="1"/>
              <a:t>Firstname</a:t>
            </a:r>
            <a:r>
              <a:rPr lang="en-US"/>
              <a:t> Last</a:t>
            </a:r>
          </a:p>
          <a:p>
            <a:pPr lvl="1"/>
            <a:r>
              <a:rPr lang="en-US"/>
              <a:t>Job title, Credentials</a:t>
            </a:r>
          </a:p>
        </p:txBody>
      </p:sp>
      <p:sp>
        <p:nvSpPr>
          <p:cNvPr id="61" name="Picture Placeholder 3">
            <a:extLst>
              <a:ext uri="{FF2B5EF4-FFF2-40B4-BE49-F238E27FC236}">
                <a16:creationId xmlns:a16="http://schemas.microsoft.com/office/drawing/2014/main" id="{32BF9499-C200-E842-A830-DC091BA42B01}"/>
              </a:ext>
            </a:extLst>
          </p:cNvPr>
          <p:cNvSpPr>
            <a:spLocks noGrp="1"/>
          </p:cNvSpPr>
          <p:nvPr>
            <p:ph type="pic" sz="quarter" idx="213" hasCustomPrompt="1"/>
          </p:nvPr>
        </p:nvSpPr>
        <p:spPr>
          <a:xfrm>
            <a:off x="574330" y="4899332"/>
            <a:ext cx="1167954" cy="117043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tIns="182880" bIns="731520" anchor="ctr" anchorCtr="1">
            <a:noAutofit/>
          </a:bodyPr>
          <a:lstStyle>
            <a:lvl1pPr>
              <a:defRPr sz="1050"/>
            </a:lvl1pPr>
          </a:lstStyle>
          <a:p>
            <a:r>
              <a:rPr lang="en-US"/>
              <a:t>Bio photo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9CD5F24C-3C6D-C14C-8597-A51FBE13D954}"/>
              </a:ext>
            </a:extLst>
          </p:cNvPr>
          <p:cNvSpPr>
            <a:spLocks noGrp="1"/>
          </p:cNvSpPr>
          <p:nvPr>
            <p:ph type="body" sz="quarter" idx="214" hasCustomPrompt="1"/>
          </p:nvPr>
        </p:nvSpPr>
        <p:spPr>
          <a:xfrm>
            <a:off x="2008796" y="3276753"/>
            <a:ext cx="2219805" cy="1074629"/>
          </a:xfrm>
        </p:spPr>
        <p:txBody>
          <a:bodyPr/>
          <a:lstStyle>
            <a:lvl1pPr algn="l">
              <a:defRPr lang="en-US" sz="2000" b="1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50" indent="0" algn="l">
              <a:spcBef>
                <a:spcPts val="0"/>
              </a:spcBef>
              <a:buFont typeface="Arial" panose="020B0604020202020204" pitchFamily="34" charset="0"/>
              <a:buNone/>
              <a:defRPr lang="en-US" sz="18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err="1"/>
              <a:t>Firstname</a:t>
            </a:r>
            <a:r>
              <a:rPr lang="en-US"/>
              <a:t> Last</a:t>
            </a:r>
          </a:p>
          <a:p>
            <a:pPr lvl="1"/>
            <a:r>
              <a:rPr lang="en-US"/>
              <a:t>Job title, Credentials</a:t>
            </a:r>
          </a:p>
        </p:txBody>
      </p:sp>
      <p:sp>
        <p:nvSpPr>
          <p:cNvPr id="60" name="Picture Placeholder 2">
            <a:extLst>
              <a:ext uri="{FF2B5EF4-FFF2-40B4-BE49-F238E27FC236}">
                <a16:creationId xmlns:a16="http://schemas.microsoft.com/office/drawing/2014/main" id="{A64FBDD4-BC55-704A-82AB-95839EE22ED3}"/>
              </a:ext>
            </a:extLst>
          </p:cNvPr>
          <p:cNvSpPr>
            <a:spLocks noGrp="1"/>
          </p:cNvSpPr>
          <p:nvPr>
            <p:ph type="pic" sz="quarter" idx="212" hasCustomPrompt="1"/>
          </p:nvPr>
        </p:nvSpPr>
        <p:spPr>
          <a:xfrm>
            <a:off x="574330" y="3276753"/>
            <a:ext cx="1167954" cy="117043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tIns="182880" bIns="731520" anchor="ctr" anchorCtr="1">
            <a:noAutofit/>
          </a:bodyPr>
          <a:lstStyle>
            <a:lvl1pPr>
              <a:defRPr sz="1050"/>
            </a:lvl1pPr>
          </a:lstStyle>
          <a:p>
            <a:r>
              <a:rPr lang="en-US"/>
              <a:t>Bio photo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6A0DA1F4-A18F-8B46-98BD-C545D0EB60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08796" y="1654173"/>
            <a:ext cx="2219805" cy="1074629"/>
          </a:xfrm>
        </p:spPr>
        <p:txBody>
          <a:bodyPr/>
          <a:lstStyle>
            <a:lvl1pPr algn="l">
              <a:defRPr lang="en-US" sz="2000" b="1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50" indent="0" algn="l">
              <a:spcBef>
                <a:spcPts val="0"/>
              </a:spcBef>
              <a:buFont typeface="Arial" panose="020B0604020202020204" pitchFamily="34" charset="0"/>
              <a:buNone/>
              <a:defRPr lang="en-US" sz="18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err="1"/>
              <a:t>Firstname</a:t>
            </a:r>
            <a:r>
              <a:rPr lang="en-US"/>
              <a:t> Last</a:t>
            </a:r>
          </a:p>
          <a:p>
            <a:pPr lvl="1"/>
            <a:r>
              <a:rPr lang="en-US"/>
              <a:t>Job title, Credentials</a:t>
            </a:r>
          </a:p>
        </p:txBody>
      </p:sp>
      <p:sp>
        <p:nvSpPr>
          <p:cNvPr id="59" name="Picture Placeholder 1">
            <a:extLst>
              <a:ext uri="{FF2B5EF4-FFF2-40B4-BE49-F238E27FC236}">
                <a16:creationId xmlns:a16="http://schemas.microsoft.com/office/drawing/2014/main" id="{F528C959-B302-DD42-A22B-904D3BA564F5}"/>
              </a:ext>
            </a:extLst>
          </p:cNvPr>
          <p:cNvSpPr>
            <a:spLocks noGrp="1"/>
          </p:cNvSpPr>
          <p:nvPr>
            <p:ph type="pic" sz="quarter" idx="211" hasCustomPrompt="1"/>
          </p:nvPr>
        </p:nvSpPr>
        <p:spPr>
          <a:xfrm>
            <a:off x="574330" y="1654173"/>
            <a:ext cx="1167954" cy="117043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tIns="182880" bIns="731520" anchor="ctr" anchorCtr="1">
            <a:noAutofit/>
          </a:bodyPr>
          <a:lstStyle>
            <a:lvl1pPr>
              <a:defRPr sz="1050"/>
            </a:lvl1pPr>
          </a:lstStyle>
          <a:p>
            <a:r>
              <a:rPr lang="en-US"/>
              <a:t>Bio photo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A2696ACB-F40E-864B-A4D9-24637C0D1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Team / bio slide</a:t>
            </a:r>
          </a:p>
        </p:txBody>
      </p:sp>
    </p:spTree>
    <p:extLst>
      <p:ext uri="{BB962C8B-B14F-4D97-AF65-F5344CB8AC3E}">
        <p14:creationId xmlns:p14="http://schemas.microsoft.com/office/powerpoint/2010/main" val="75788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Title Photo 3 Eyeb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">
            <a:extLst>
              <a:ext uri="{FF2B5EF4-FFF2-40B4-BE49-F238E27FC236}">
                <a16:creationId xmlns:a16="http://schemas.microsoft.com/office/drawing/2014/main" id="{676BC937-0BAB-DD43-A6A5-699AA809991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lIns="182880" tIns="182880" bIns="0" anchor="t" anchorCtr="0"/>
          <a:lstStyle>
            <a:lvl1pPr algn="l">
              <a:defRPr sz="1400"/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9" name="CAS Logo">
            <a:extLst>
              <a:ext uri="{FF2B5EF4-FFF2-40B4-BE49-F238E27FC236}">
                <a16:creationId xmlns:a16="http://schemas.microsoft.com/office/drawing/2014/main" id="{782CACC7-6158-EE2A-F496-AB4E943A581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0" y="0"/>
            <a:ext cx="12192000" cy="6857999"/>
          </a:xfrm>
          <a:custGeom>
            <a:avLst/>
            <a:gdLst>
              <a:gd name="connsiteX0" fmla="*/ 12192000 w 12192000"/>
              <a:gd name="connsiteY0" fmla="*/ 4077080 h 6857999"/>
              <a:gd name="connsiteX1" fmla="*/ 12192000 w 12192000"/>
              <a:gd name="connsiteY1" fmla="*/ 6857999 h 6857999"/>
              <a:gd name="connsiteX2" fmla="*/ 9166860 w 12192000"/>
              <a:gd name="connsiteY2" fmla="*/ 6857999 h 6857999"/>
              <a:gd name="connsiteX3" fmla="*/ 9166860 w 12192000"/>
              <a:gd name="connsiteY3" fmla="*/ 5823584 h 6857999"/>
              <a:gd name="connsiteX4" fmla="*/ 10326878 w 12192000"/>
              <a:gd name="connsiteY4" fmla="*/ 0 h 6857999"/>
              <a:gd name="connsiteX5" fmla="*/ 10505820 w 12192000"/>
              <a:gd name="connsiteY5" fmla="*/ 0 h 6857999"/>
              <a:gd name="connsiteX6" fmla="*/ 8591296 w 12192000"/>
              <a:gd name="connsiteY6" fmla="*/ 1105408 h 6857999"/>
              <a:gd name="connsiteX7" fmla="*/ 8591296 w 12192000"/>
              <a:gd name="connsiteY7" fmla="*/ 1955798 h 6857999"/>
              <a:gd name="connsiteX8" fmla="*/ 8844916 w 12192000"/>
              <a:gd name="connsiteY8" fmla="*/ 2102230 h 6857999"/>
              <a:gd name="connsiteX9" fmla="*/ 8844916 w 12192000"/>
              <a:gd name="connsiteY9" fmla="*/ 3496307 h 6857999"/>
              <a:gd name="connsiteX10" fmla="*/ 10535158 w 12192000"/>
              <a:gd name="connsiteY10" fmla="*/ 4472178 h 6857999"/>
              <a:gd name="connsiteX11" fmla="*/ 12192000 w 12192000"/>
              <a:gd name="connsiteY11" fmla="*/ 3515487 h 6857999"/>
              <a:gd name="connsiteX12" fmla="*/ 12192000 w 12192000"/>
              <a:gd name="connsiteY12" fmla="*/ 3618865 h 6857999"/>
              <a:gd name="connsiteX13" fmla="*/ 10535158 w 12192000"/>
              <a:gd name="connsiteY13" fmla="*/ 4575429 h 6857999"/>
              <a:gd name="connsiteX14" fmla="*/ 8844916 w 12192000"/>
              <a:gd name="connsiteY14" fmla="*/ 3599501 h 6857999"/>
              <a:gd name="connsiteX15" fmla="*/ 8844916 w 12192000"/>
              <a:gd name="connsiteY15" fmla="*/ 3599560 h 6857999"/>
              <a:gd name="connsiteX16" fmla="*/ 8844916 w 12192000"/>
              <a:gd name="connsiteY16" fmla="*/ 5564123 h 6857999"/>
              <a:gd name="connsiteX17" fmla="*/ 6603746 w 12192000"/>
              <a:gd name="connsiteY17" fmla="*/ 6857999 h 6857999"/>
              <a:gd name="connsiteX18" fmla="*/ 0 w 12192000"/>
              <a:gd name="connsiteY18" fmla="*/ 6857999 h 6857999"/>
              <a:gd name="connsiteX19" fmla="*/ 0 w 12192000"/>
              <a:gd name="connsiteY19" fmla="*/ 3746880 h 6857999"/>
              <a:gd name="connsiteX20" fmla="*/ 5846826 w 12192000"/>
              <a:gd name="connsiteY20" fmla="*/ 371220 h 6857999"/>
              <a:gd name="connsiteX21" fmla="*/ 8501888 w 12192000"/>
              <a:gd name="connsiteY21" fmla="*/ 1904176 h 6857999"/>
              <a:gd name="connsiteX22" fmla="*/ 8501888 w 12192000"/>
              <a:gd name="connsiteY22" fmla="*/ 1904110 h 6857999"/>
              <a:gd name="connsiteX23" fmla="*/ 8501888 w 12192000"/>
              <a:gd name="connsiteY23" fmla="*/ 105371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92000" h="6857999">
                <a:moveTo>
                  <a:pt x="12192000" y="4077080"/>
                </a:moveTo>
                <a:lnTo>
                  <a:pt x="12192000" y="6857999"/>
                </a:lnTo>
                <a:lnTo>
                  <a:pt x="9166860" y="6857999"/>
                </a:lnTo>
                <a:lnTo>
                  <a:pt x="9166860" y="5823584"/>
                </a:lnTo>
                <a:close/>
                <a:moveTo>
                  <a:pt x="10326878" y="0"/>
                </a:moveTo>
                <a:lnTo>
                  <a:pt x="10505820" y="0"/>
                </a:lnTo>
                <a:lnTo>
                  <a:pt x="8591296" y="1105408"/>
                </a:lnTo>
                <a:lnTo>
                  <a:pt x="8591296" y="1955798"/>
                </a:lnTo>
                <a:lnTo>
                  <a:pt x="8844916" y="2102230"/>
                </a:lnTo>
                <a:lnTo>
                  <a:pt x="8844916" y="3496307"/>
                </a:lnTo>
                <a:lnTo>
                  <a:pt x="10535158" y="4472178"/>
                </a:lnTo>
                <a:lnTo>
                  <a:pt x="12192000" y="3515487"/>
                </a:lnTo>
                <a:lnTo>
                  <a:pt x="12192000" y="3618865"/>
                </a:lnTo>
                <a:lnTo>
                  <a:pt x="10535158" y="4575429"/>
                </a:lnTo>
                <a:lnTo>
                  <a:pt x="8844916" y="3599501"/>
                </a:lnTo>
                <a:lnTo>
                  <a:pt x="8844916" y="3599560"/>
                </a:lnTo>
                <a:lnTo>
                  <a:pt x="8844916" y="5564123"/>
                </a:lnTo>
                <a:lnTo>
                  <a:pt x="6603746" y="6857999"/>
                </a:lnTo>
                <a:lnTo>
                  <a:pt x="0" y="6857999"/>
                </a:lnTo>
                <a:lnTo>
                  <a:pt x="0" y="3746880"/>
                </a:lnTo>
                <a:lnTo>
                  <a:pt x="5846826" y="371220"/>
                </a:lnTo>
                <a:lnTo>
                  <a:pt x="8501888" y="1904176"/>
                </a:lnTo>
                <a:lnTo>
                  <a:pt x="8501888" y="1904110"/>
                </a:lnTo>
                <a:lnTo>
                  <a:pt x="8501888" y="105371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54" name="Footer ">
            <a:extLst>
              <a:ext uri="{FF2B5EF4-FFF2-40B4-BE49-F238E27FC236}">
                <a16:creationId xmlns:a16="http://schemas.microsoft.com/office/drawing/2014/main" id="{8E67E650-74DB-FD49-ADBE-13652835C259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496888" y="6313794"/>
            <a:ext cx="3739862" cy="208926"/>
          </a:xfrm>
        </p:spPr>
        <p:txBody>
          <a:bodyPr/>
          <a:lstStyle>
            <a:lvl1pPr>
              <a:defRPr>
                <a:solidFill>
                  <a:schemeClr val="bg1">
                    <a:alpha val="50166"/>
                  </a:schemeClr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ECA38301-F782-0710-AFB2-D7B1C18AF46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7521" y="5670514"/>
            <a:ext cx="7194762" cy="34947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presenter name and title</a:t>
            </a: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FC1ADCD4-562E-0B18-483F-7546C94375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7806" y="4231774"/>
            <a:ext cx="7194763" cy="1438739"/>
          </a:xfrm>
        </p:spPr>
        <p:txBody>
          <a:bodyPr anchor="t" anchorCtr="0"/>
          <a:lstStyle>
            <a:lvl1pPr algn="l">
              <a:defRPr sz="400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13" name="Eyebrow">
            <a:extLst>
              <a:ext uri="{FF2B5EF4-FFF2-40B4-BE49-F238E27FC236}">
                <a16:creationId xmlns:a16="http://schemas.microsoft.com/office/drawing/2014/main" id="{3E6EC760-8054-5713-F280-C05D115535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919" y="3777976"/>
            <a:ext cx="7183649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63702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">
            <a:extLst>
              <a:ext uri="{FF2B5EF4-FFF2-40B4-BE49-F238E27FC236}">
                <a16:creationId xmlns:a16="http://schemas.microsoft.com/office/drawing/2014/main" id="{70C41EE6-1FE2-5141-B6A0-A9E493C6094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6" name="Slide Number ">
            <a:extLst>
              <a:ext uri="{FF2B5EF4-FFF2-40B4-BE49-F238E27FC236}">
                <a16:creationId xmlns:a16="http://schemas.microsoft.com/office/drawing/2014/main" id="{89DCAAA9-BF00-6341-B2CF-0F53B07CA9C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CAS Logo">
            <a:extLst>
              <a:ext uri="{FF2B5EF4-FFF2-40B4-BE49-F238E27FC236}">
                <a16:creationId xmlns:a16="http://schemas.microsoft.com/office/drawing/2014/main" id="{B5798661-5DED-E068-745E-0960F43216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7" name="Picture ">
            <a:extLst>
              <a:ext uri="{FF2B5EF4-FFF2-40B4-BE49-F238E27FC236}">
                <a16:creationId xmlns:a16="http://schemas.microsoft.com/office/drawing/2014/main" id="{7C396671-0633-9B41-A5C1-CFABD1A9343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951395" y="1772233"/>
            <a:ext cx="5743717" cy="3230841"/>
          </a:xfrm>
          <a:solidFill>
            <a:schemeClr val="bg1">
              <a:lumMod val="95000"/>
            </a:schemeClr>
          </a:solidFill>
          <a:effectLst>
            <a:outerShdw blurRad="562061" algn="ctr" rotWithShape="0">
              <a:prstClr val="black">
                <a:alpha val="30000"/>
              </a:prstClr>
            </a:outerShdw>
          </a:effectLst>
        </p:spPr>
        <p:txBody>
          <a:bodyPr tIns="0" bIns="274320" anchor="b" anchorCtr="0"/>
          <a:lstStyle>
            <a:lvl1pPr algn="ctr">
              <a:defRPr/>
            </a:lvl1pPr>
          </a:lstStyle>
          <a:p>
            <a:r>
              <a:rPr lang="en-US"/>
              <a:t>drag and drop screenshot here</a:t>
            </a:r>
          </a:p>
        </p:txBody>
      </p:sp>
      <p:sp>
        <p:nvSpPr>
          <p:cNvPr id="12" name="Caption box">
            <a:extLst>
              <a:ext uri="{FF2B5EF4-FFF2-40B4-BE49-F238E27FC236}">
                <a16:creationId xmlns:a16="http://schemas.microsoft.com/office/drawing/2014/main" id="{CFAA8F43-5A2A-124A-A0EC-DBB9FF24469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66800" y="1463040"/>
            <a:ext cx="3369610" cy="600892"/>
          </a:xfrm>
          <a:solidFill>
            <a:schemeClr val="accent1"/>
          </a:solidFill>
        </p:spPr>
        <p:txBody>
          <a:bodyPr lIns="91440" tIns="91440" rIns="91440" bIns="91440" anchor="ctr" anchorCtr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Caption box here</a:t>
            </a:r>
          </a:p>
        </p:txBody>
      </p:sp>
      <p:sp>
        <p:nvSpPr>
          <p:cNvPr id="9" name="Text ">
            <a:extLst>
              <a:ext uri="{FF2B5EF4-FFF2-40B4-BE49-F238E27FC236}">
                <a16:creationId xmlns:a16="http://schemas.microsoft.com/office/drawing/2014/main" id="{DCFBC6A8-BF94-CD44-BFE0-43E0AF0607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6887" y="1772233"/>
            <a:ext cx="4954789" cy="419543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E60C4850-3BDF-B547-AD4A-60A469C64C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210" y="964219"/>
            <a:ext cx="4954788" cy="327025"/>
          </a:xfrm>
        </p:spPr>
        <p:txBody>
          <a:bodyPr/>
          <a:lstStyle>
            <a:lvl1pPr>
              <a:defRPr sz="2200" b="0" i="0" cap="none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AF94E7A-E524-5D40-9F3F-45925674C4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89" y="489252"/>
            <a:ext cx="4954788" cy="328304"/>
          </a:xfrm>
        </p:spPr>
        <p:txBody>
          <a:bodyPr/>
          <a:lstStyle/>
          <a:p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35987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_2_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">
            <a:extLst>
              <a:ext uri="{FF2B5EF4-FFF2-40B4-BE49-F238E27FC236}">
                <a16:creationId xmlns:a16="http://schemas.microsoft.com/office/drawing/2014/main" id="{70C41EE6-1FE2-5141-B6A0-A9E493C6094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89DCAAA9-BF00-6341-B2CF-0F53B07CA9C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CAS Logo">
            <a:extLst>
              <a:ext uri="{FF2B5EF4-FFF2-40B4-BE49-F238E27FC236}">
                <a16:creationId xmlns:a16="http://schemas.microsoft.com/office/drawing/2014/main" id="{B5798661-5DED-E068-745E-0960F43216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CFBC6A8-BF94-CD44-BFE0-43E0AF0607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90977" y="1644060"/>
            <a:ext cx="3004136" cy="405540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7C396671-0633-9B41-A5C1-CFABD1A9343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96886" y="1644061"/>
            <a:ext cx="7848123" cy="4414570"/>
          </a:xfrm>
          <a:solidFill>
            <a:schemeClr val="bg1">
              <a:lumMod val="95000"/>
            </a:schemeClr>
          </a:solidFill>
          <a:effectLst>
            <a:outerShdw blurRad="562061" algn="ctr" rotWithShape="0">
              <a:prstClr val="black">
                <a:alpha val="30000"/>
              </a:prstClr>
            </a:outerShdw>
          </a:effectLst>
        </p:spPr>
        <p:txBody>
          <a:bodyPr tIns="0" bIns="274320" anchor="b" anchorCtr="0"/>
          <a:lstStyle>
            <a:lvl1pPr algn="ctr">
              <a:defRPr/>
            </a:lvl1pPr>
          </a:lstStyle>
          <a:p>
            <a:r>
              <a:rPr lang="en-US"/>
              <a:t>drag and drop screenshot here</a:t>
            </a:r>
          </a:p>
        </p:txBody>
      </p:sp>
      <p:sp>
        <p:nvSpPr>
          <p:cNvPr id="12" name="Caption box">
            <a:extLst>
              <a:ext uri="{FF2B5EF4-FFF2-40B4-BE49-F238E27FC236}">
                <a16:creationId xmlns:a16="http://schemas.microsoft.com/office/drawing/2014/main" id="{CFAA8F43-5A2A-124A-A0EC-DBB9FF24469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20947" y="2117749"/>
            <a:ext cx="3369610" cy="600892"/>
          </a:xfrm>
          <a:solidFill>
            <a:schemeClr val="accent1"/>
          </a:solidFill>
        </p:spPr>
        <p:txBody>
          <a:bodyPr lIns="91440" tIns="91440" rIns="91440" bIns="91440" anchor="ctr" anchorCtr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Caption box here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E60C4850-3BDF-B547-AD4A-60A469C64C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210" y="964219"/>
            <a:ext cx="4954788" cy="327025"/>
          </a:xfrm>
        </p:spPr>
        <p:txBody>
          <a:bodyPr/>
          <a:lstStyle>
            <a:lvl1pPr>
              <a:defRPr sz="2200" b="0" i="0" cap="none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AF94E7A-E524-5D40-9F3F-45925674C4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89" y="489252"/>
            <a:ext cx="4954788" cy="328304"/>
          </a:xfrm>
        </p:spPr>
        <p:txBody>
          <a:bodyPr/>
          <a:lstStyle/>
          <a:p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22357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">
            <a:extLst>
              <a:ext uri="{FF2B5EF4-FFF2-40B4-BE49-F238E27FC236}">
                <a16:creationId xmlns:a16="http://schemas.microsoft.com/office/drawing/2014/main" id="{6C4A8C2E-1202-9E0B-0E06-528027256E28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4838700 h 6858000"/>
              <a:gd name="connsiteX1" fmla="*/ 12192000 w 12192000"/>
              <a:gd name="connsiteY1" fmla="*/ 6858000 h 6858000"/>
              <a:gd name="connsiteX2" fmla="*/ 10042335 w 12192000"/>
              <a:gd name="connsiteY2" fmla="*/ 6858000 h 6858000"/>
              <a:gd name="connsiteX3" fmla="*/ 10042335 w 12192000"/>
              <a:gd name="connsiteY3" fmla="*/ 6857999 h 6858000"/>
              <a:gd name="connsiteX4" fmla="*/ 12191999 w 12192000"/>
              <a:gd name="connsiteY4" fmla="*/ 6857999 h 6858000"/>
              <a:gd name="connsiteX5" fmla="*/ 12191999 w 12192000"/>
              <a:gd name="connsiteY5" fmla="*/ 4838701 h 6858000"/>
              <a:gd name="connsiteX6" fmla="*/ 0 w 12192000"/>
              <a:gd name="connsiteY6" fmla="*/ 0 h 6858000"/>
              <a:gd name="connsiteX7" fmla="*/ 12191999 w 12192000"/>
              <a:gd name="connsiteY7" fmla="*/ 0 h 6858000"/>
              <a:gd name="connsiteX8" fmla="*/ 12191999 w 12192000"/>
              <a:gd name="connsiteY8" fmla="*/ 4838701 h 6858000"/>
              <a:gd name="connsiteX9" fmla="*/ 10042335 w 12192000"/>
              <a:gd name="connsiteY9" fmla="*/ 6081120 h 6858000"/>
              <a:gd name="connsiteX10" fmla="*/ 10042335 w 12192000"/>
              <a:gd name="connsiteY10" fmla="*/ 6857999 h 6858000"/>
              <a:gd name="connsiteX11" fmla="*/ 0 w 12192000"/>
              <a:gd name="connsiteY11" fmla="*/ 6857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12192000" y="4838700"/>
                </a:moveTo>
                <a:lnTo>
                  <a:pt x="12192000" y="6858000"/>
                </a:lnTo>
                <a:lnTo>
                  <a:pt x="10042335" y="6858000"/>
                </a:lnTo>
                <a:lnTo>
                  <a:pt x="10042335" y="6857999"/>
                </a:lnTo>
                <a:lnTo>
                  <a:pt x="12191999" y="6857999"/>
                </a:lnTo>
                <a:lnTo>
                  <a:pt x="12191999" y="4838701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4838701"/>
                </a:lnTo>
                <a:lnTo>
                  <a:pt x="10042335" y="6081120"/>
                </a:lnTo>
                <a:lnTo>
                  <a:pt x="10042335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tIns="0" bIns="1280160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drag and drop screenshot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7805A0-ACF8-E58F-3E5F-5AF6BA396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D3EBE5-D973-199A-C879-DDA6B4D62D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2022 American Chemical Society.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B73E3A-410B-95FB-F417-024FE7FD6D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CAS Logo">
            <a:extLst>
              <a:ext uri="{FF2B5EF4-FFF2-40B4-BE49-F238E27FC236}">
                <a16:creationId xmlns:a16="http://schemas.microsoft.com/office/drawing/2014/main" id="{6B5D9F3A-3601-879B-0D98-1DBAD3E074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38097"/>
            <a:ext cx="1297037" cy="75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6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Full_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">
            <a:extLst>
              <a:ext uri="{FF2B5EF4-FFF2-40B4-BE49-F238E27FC236}">
                <a16:creationId xmlns:a16="http://schemas.microsoft.com/office/drawing/2014/main" id="{CE1FBC5B-2913-E14D-D039-599AB820DE0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4838700 h 6858000"/>
              <a:gd name="connsiteX1" fmla="*/ 12192000 w 12192000"/>
              <a:gd name="connsiteY1" fmla="*/ 6858000 h 6858000"/>
              <a:gd name="connsiteX2" fmla="*/ 10042335 w 12192000"/>
              <a:gd name="connsiteY2" fmla="*/ 6858000 h 6858000"/>
              <a:gd name="connsiteX3" fmla="*/ 10042335 w 12192000"/>
              <a:gd name="connsiteY3" fmla="*/ 6857999 h 6858000"/>
              <a:gd name="connsiteX4" fmla="*/ 12191999 w 12192000"/>
              <a:gd name="connsiteY4" fmla="*/ 6857999 h 6858000"/>
              <a:gd name="connsiteX5" fmla="*/ 12191999 w 12192000"/>
              <a:gd name="connsiteY5" fmla="*/ 4838701 h 6858000"/>
              <a:gd name="connsiteX6" fmla="*/ 0 w 12192000"/>
              <a:gd name="connsiteY6" fmla="*/ 0 h 6858000"/>
              <a:gd name="connsiteX7" fmla="*/ 12191999 w 12192000"/>
              <a:gd name="connsiteY7" fmla="*/ 0 h 6858000"/>
              <a:gd name="connsiteX8" fmla="*/ 12191999 w 12192000"/>
              <a:gd name="connsiteY8" fmla="*/ 4838701 h 6858000"/>
              <a:gd name="connsiteX9" fmla="*/ 10042335 w 12192000"/>
              <a:gd name="connsiteY9" fmla="*/ 6081120 h 6858000"/>
              <a:gd name="connsiteX10" fmla="*/ 10042335 w 12192000"/>
              <a:gd name="connsiteY10" fmla="*/ 6857999 h 6858000"/>
              <a:gd name="connsiteX11" fmla="*/ 0 w 12192000"/>
              <a:gd name="connsiteY11" fmla="*/ 6857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12192000" y="4838700"/>
                </a:moveTo>
                <a:lnTo>
                  <a:pt x="12192000" y="6858000"/>
                </a:lnTo>
                <a:lnTo>
                  <a:pt x="10042335" y="6858000"/>
                </a:lnTo>
                <a:lnTo>
                  <a:pt x="10042335" y="6857999"/>
                </a:lnTo>
                <a:lnTo>
                  <a:pt x="12191999" y="6857999"/>
                </a:lnTo>
                <a:lnTo>
                  <a:pt x="12191999" y="4838701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4838701"/>
                </a:lnTo>
                <a:lnTo>
                  <a:pt x="10042335" y="6081120"/>
                </a:lnTo>
                <a:lnTo>
                  <a:pt x="10042335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tIns="0" bIns="1280160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drag and drop screenshot here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89DCAAA9-BF00-6341-B2CF-0F53B07CA9C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0C41EE6-1FE2-5141-B6A0-A9E493C6094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pic>
        <p:nvPicPr>
          <p:cNvPr id="13" name="CAS Logo">
            <a:extLst>
              <a:ext uri="{FF2B5EF4-FFF2-40B4-BE49-F238E27FC236}">
                <a16:creationId xmlns:a16="http://schemas.microsoft.com/office/drawing/2014/main" id="{B5798661-5DED-E068-745E-0960F43216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38097"/>
            <a:ext cx="1297037" cy="75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1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Full3_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">
            <a:extLst>
              <a:ext uri="{FF2B5EF4-FFF2-40B4-BE49-F238E27FC236}">
                <a16:creationId xmlns:a16="http://schemas.microsoft.com/office/drawing/2014/main" id="{CE1FBC5B-2913-E14D-D039-599AB820DE0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-1" y="-1"/>
            <a:ext cx="12192000" cy="6858000"/>
          </a:xfrm>
          <a:custGeom>
            <a:avLst/>
            <a:gdLst>
              <a:gd name="connsiteX0" fmla="*/ 12192000 w 12192000"/>
              <a:gd name="connsiteY0" fmla="*/ 4838700 h 6858000"/>
              <a:gd name="connsiteX1" fmla="*/ 12192000 w 12192000"/>
              <a:gd name="connsiteY1" fmla="*/ 6858000 h 6858000"/>
              <a:gd name="connsiteX2" fmla="*/ 10042335 w 12192000"/>
              <a:gd name="connsiteY2" fmla="*/ 6858000 h 6858000"/>
              <a:gd name="connsiteX3" fmla="*/ 10042335 w 12192000"/>
              <a:gd name="connsiteY3" fmla="*/ 6857999 h 6858000"/>
              <a:gd name="connsiteX4" fmla="*/ 12191999 w 12192000"/>
              <a:gd name="connsiteY4" fmla="*/ 6857999 h 6858000"/>
              <a:gd name="connsiteX5" fmla="*/ 12191999 w 12192000"/>
              <a:gd name="connsiteY5" fmla="*/ 4838701 h 6858000"/>
              <a:gd name="connsiteX6" fmla="*/ 0 w 12192000"/>
              <a:gd name="connsiteY6" fmla="*/ 0 h 6858000"/>
              <a:gd name="connsiteX7" fmla="*/ 12191999 w 12192000"/>
              <a:gd name="connsiteY7" fmla="*/ 0 h 6858000"/>
              <a:gd name="connsiteX8" fmla="*/ 12191999 w 12192000"/>
              <a:gd name="connsiteY8" fmla="*/ 4838701 h 6858000"/>
              <a:gd name="connsiteX9" fmla="*/ 10042335 w 12192000"/>
              <a:gd name="connsiteY9" fmla="*/ 6081120 h 6858000"/>
              <a:gd name="connsiteX10" fmla="*/ 10042335 w 12192000"/>
              <a:gd name="connsiteY10" fmla="*/ 6857999 h 6858000"/>
              <a:gd name="connsiteX11" fmla="*/ 0 w 12192000"/>
              <a:gd name="connsiteY11" fmla="*/ 6857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12192000" y="4838700"/>
                </a:moveTo>
                <a:lnTo>
                  <a:pt x="12192000" y="6858000"/>
                </a:lnTo>
                <a:lnTo>
                  <a:pt x="10042335" y="6858000"/>
                </a:lnTo>
                <a:lnTo>
                  <a:pt x="10042335" y="6857999"/>
                </a:lnTo>
                <a:lnTo>
                  <a:pt x="12191999" y="6857999"/>
                </a:lnTo>
                <a:lnTo>
                  <a:pt x="12191999" y="4838701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4838701"/>
                </a:lnTo>
                <a:lnTo>
                  <a:pt x="10042335" y="6081120"/>
                </a:lnTo>
                <a:lnTo>
                  <a:pt x="10042335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tIns="0" bIns="1280160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drag and drop screenshot here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89DCAAA9-BF00-6341-B2CF-0F53B07CA9C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0C41EE6-1FE2-5141-B6A0-A9E493C6094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pic>
        <p:nvPicPr>
          <p:cNvPr id="13" name="CAS Logo">
            <a:extLst>
              <a:ext uri="{FF2B5EF4-FFF2-40B4-BE49-F238E27FC236}">
                <a16:creationId xmlns:a16="http://schemas.microsoft.com/office/drawing/2014/main" id="{B5798661-5DED-E068-745E-0960F43216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38097"/>
            <a:ext cx="1297037" cy="750487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1F3BE25-C3D2-20C9-2069-BB095B2560A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25502" y="4117340"/>
            <a:ext cx="3369610" cy="600892"/>
          </a:xfrm>
          <a:solidFill>
            <a:schemeClr val="accent1"/>
          </a:solidFill>
        </p:spPr>
        <p:txBody>
          <a:bodyPr lIns="91440" tIns="91440" rIns="91440" bIns="91440" anchor="ctr" anchorCtr="0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Caption box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EEEBDA4-5C0B-EDFD-1583-FA40E7F9553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11195" y="4117340"/>
            <a:ext cx="3369610" cy="600892"/>
          </a:xfrm>
          <a:solidFill>
            <a:schemeClr val="accent1"/>
          </a:solidFill>
        </p:spPr>
        <p:txBody>
          <a:bodyPr lIns="91440" tIns="91440" rIns="91440" bIns="91440" anchor="ctr" anchorCtr="0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Caption box here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CFAA8F43-5A2A-124A-A0EC-DBB9FF24469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6888" y="4117340"/>
            <a:ext cx="3369610" cy="600892"/>
          </a:xfrm>
          <a:solidFill>
            <a:schemeClr val="accent1"/>
          </a:solidFill>
        </p:spPr>
        <p:txBody>
          <a:bodyPr lIns="91440" tIns="91440" rIns="91440" bIns="91440" anchor="ctr" anchorCtr="0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Caption box here</a:t>
            </a:r>
          </a:p>
        </p:txBody>
      </p:sp>
    </p:spTree>
    <p:extLst>
      <p:ext uri="{BB962C8B-B14F-4D97-AF65-F5344CB8AC3E}">
        <p14:creationId xmlns:p14="http://schemas.microsoft.com/office/powerpoint/2010/main" val="167500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_Full4_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00FFE62D-1864-5F9C-D1FB-F88AB7A2518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0" y="1567217"/>
            <a:ext cx="12192000" cy="5290783"/>
          </a:xfrm>
          <a:custGeom>
            <a:avLst/>
            <a:gdLst>
              <a:gd name="connsiteX0" fmla="*/ 0 w 12057530"/>
              <a:gd name="connsiteY0" fmla="*/ 0 h 5232429"/>
              <a:gd name="connsiteX1" fmla="*/ 12057530 w 12057530"/>
              <a:gd name="connsiteY1" fmla="*/ 0 h 5232429"/>
              <a:gd name="connsiteX2" fmla="*/ 12057530 w 12057530"/>
              <a:gd name="connsiteY2" fmla="*/ 3212812 h 5232429"/>
              <a:gd name="connsiteX3" fmla="*/ 9907546 w 12057530"/>
              <a:gd name="connsiteY3" fmla="*/ 4455443 h 5232429"/>
              <a:gd name="connsiteX4" fmla="*/ 9907546 w 12057530"/>
              <a:gd name="connsiteY4" fmla="*/ 5232429 h 5232429"/>
              <a:gd name="connsiteX5" fmla="*/ 0 w 12057530"/>
              <a:gd name="connsiteY5" fmla="*/ 5232429 h 523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57530" h="5232429">
                <a:moveTo>
                  <a:pt x="0" y="0"/>
                </a:moveTo>
                <a:lnTo>
                  <a:pt x="12057530" y="0"/>
                </a:lnTo>
                <a:lnTo>
                  <a:pt x="12057530" y="3212812"/>
                </a:lnTo>
                <a:lnTo>
                  <a:pt x="9907546" y="4455443"/>
                </a:lnTo>
                <a:lnTo>
                  <a:pt x="9907546" y="5232429"/>
                </a:lnTo>
                <a:lnTo>
                  <a:pt x="0" y="523242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					drag and drop screenshot here</a:t>
            </a:r>
          </a:p>
          <a:p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89DCAAA9-BF00-6341-B2CF-0F53B07CA9C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0C41EE6-1FE2-5141-B6A0-A9E493C6094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CFAA8F43-5A2A-124A-A0EC-DBB9FF24469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22390" y="2363696"/>
            <a:ext cx="3369610" cy="600892"/>
          </a:xfrm>
          <a:solidFill>
            <a:schemeClr val="accent1"/>
          </a:solidFill>
        </p:spPr>
        <p:txBody>
          <a:bodyPr lIns="91440" tIns="91440" rIns="91440" bIns="91440" anchor="ctr" anchorCtr="0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Caption box here</a:t>
            </a:r>
          </a:p>
        </p:txBody>
      </p:sp>
      <p:sp>
        <p:nvSpPr>
          <p:cNvPr id="9" name="Subtitle">
            <a:extLst>
              <a:ext uri="{FF2B5EF4-FFF2-40B4-BE49-F238E27FC236}">
                <a16:creationId xmlns:a16="http://schemas.microsoft.com/office/drawing/2014/main" id="{C2925B78-2632-EA04-D356-1149E9858F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210" y="964219"/>
            <a:ext cx="4954788" cy="327025"/>
          </a:xfrm>
        </p:spPr>
        <p:txBody>
          <a:bodyPr/>
          <a:lstStyle>
            <a:lvl1pPr>
              <a:defRPr sz="2200" b="0" i="0" cap="none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0EB10F68-8807-F644-3F65-9E6ECF6E5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89" y="489252"/>
            <a:ext cx="4954788" cy="328304"/>
          </a:xfrm>
        </p:spPr>
        <p:txBody>
          <a:bodyPr/>
          <a:lstStyle/>
          <a:p>
            <a:r>
              <a:rPr lang="en-US"/>
              <a:t>Click to edit text</a:t>
            </a:r>
          </a:p>
        </p:txBody>
      </p:sp>
      <p:pic>
        <p:nvPicPr>
          <p:cNvPr id="18" name="CAS Logo">
            <a:extLst>
              <a:ext uri="{FF2B5EF4-FFF2-40B4-BE49-F238E27FC236}">
                <a16:creationId xmlns:a16="http://schemas.microsoft.com/office/drawing/2014/main" id="{2B37EDF2-7849-CE81-BCA9-EA4A27A69A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38097"/>
            <a:ext cx="1297037" cy="75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AS_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">
            <a:extLst>
              <a:ext uri="{FF2B5EF4-FFF2-40B4-BE49-F238E27FC236}">
                <a16:creationId xmlns:a16="http://schemas.microsoft.com/office/drawing/2014/main" id="{A9997772-9931-B54B-92DA-BD96107E44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5" name="Slide Number ">
            <a:extLst>
              <a:ext uri="{FF2B5EF4-FFF2-40B4-BE49-F238E27FC236}">
                <a16:creationId xmlns:a16="http://schemas.microsoft.com/office/drawing/2014/main" id="{86100B23-8849-174B-BE15-C4D0ACD946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CAS Logo">
            <a:extLst>
              <a:ext uri="{FF2B5EF4-FFF2-40B4-BE49-F238E27FC236}">
                <a16:creationId xmlns:a16="http://schemas.microsoft.com/office/drawing/2014/main" id="{DFB3C99A-F7C6-774B-82A1-6BBB5B339C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0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_icon_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F96A362-66EE-4ECD-9817-F3FBF895D8D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5918200 h 6858000"/>
              <a:gd name="connsiteX3" fmla="*/ 11353800 w 12192000"/>
              <a:gd name="connsiteY3" fmla="*/ 6464300 h 6858000"/>
              <a:gd name="connsiteX4" fmla="*/ 11353800 w 12192000"/>
              <a:gd name="connsiteY4" fmla="*/ 6847194 h 6858000"/>
              <a:gd name="connsiteX5" fmla="*/ 12192000 w 12192000"/>
              <a:gd name="connsiteY5" fmla="*/ 6847194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5918200"/>
                </a:lnTo>
                <a:lnTo>
                  <a:pt x="11353800" y="6464300"/>
                </a:lnTo>
                <a:lnTo>
                  <a:pt x="11353800" y="6847194"/>
                </a:lnTo>
                <a:lnTo>
                  <a:pt x="12192000" y="6847194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Drag and drop screenshot here</a:t>
            </a:r>
          </a:p>
        </p:txBody>
      </p:sp>
      <p:sp>
        <p:nvSpPr>
          <p:cNvPr id="4" name="Footer ">
            <a:extLst>
              <a:ext uri="{FF2B5EF4-FFF2-40B4-BE49-F238E27FC236}">
                <a16:creationId xmlns:a16="http://schemas.microsoft.com/office/drawing/2014/main" id="{A9997772-9931-B54B-92DA-BD96107E44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5" name="Slide Number ">
            <a:extLst>
              <a:ext uri="{FF2B5EF4-FFF2-40B4-BE49-F238E27FC236}">
                <a16:creationId xmlns:a16="http://schemas.microsoft.com/office/drawing/2014/main" id="{86100B23-8849-174B-BE15-C4D0ACD946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9C0AF2-57CA-C5FA-F1A3-A26FDBE8CF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72900" y="6437671"/>
            <a:ext cx="205740" cy="23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77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_Thank you / Resources">
    <p:bg>
      <p:bgPr>
        <a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">
            <a:extLst>
              <a:ext uri="{FF2B5EF4-FFF2-40B4-BE49-F238E27FC236}">
                <a16:creationId xmlns:a16="http://schemas.microsoft.com/office/drawing/2014/main" id="{676BC937-0BAB-DD43-A6A5-699AA809991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lIns="182880" tIns="182880" bIns="0" anchor="t" anchorCtr="0"/>
          <a:lstStyle>
            <a:lvl1pPr algn="l">
              <a:defRPr sz="1400"/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5629AD-D099-8B4D-AFE8-283B20583480}"/>
              </a:ext>
            </a:extLst>
          </p:cNvPr>
          <p:cNvSpPr txBox="1"/>
          <p:nvPr userDrawn="1"/>
        </p:nvSpPr>
        <p:spPr>
          <a:xfrm>
            <a:off x="14245389" y="837397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900"/>
              </a:spcBef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FB37ADD1-A68F-DCB2-8EA6-8F695EECB25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0" y="0"/>
            <a:ext cx="12192000" cy="6857999"/>
          </a:xfrm>
          <a:custGeom>
            <a:avLst/>
            <a:gdLst>
              <a:gd name="connsiteX0" fmla="*/ 12192000 w 12192000"/>
              <a:gd name="connsiteY0" fmla="*/ 4077080 h 6857999"/>
              <a:gd name="connsiteX1" fmla="*/ 12192000 w 12192000"/>
              <a:gd name="connsiteY1" fmla="*/ 6857999 h 6857999"/>
              <a:gd name="connsiteX2" fmla="*/ 9166860 w 12192000"/>
              <a:gd name="connsiteY2" fmla="*/ 6857999 h 6857999"/>
              <a:gd name="connsiteX3" fmla="*/ 9166860 w 12192000"/>
              <a:gd name="connsiteY3" fmla="*/ 5823584 h 6857999"/>
              <a:gd name="connsiteX4" fmla="*/ 10326878 w 12192000"/>
              <a:gd name="connsiteY4" fmla="*/ 0 h 6857999"/>
              <a:gd name="connsiteX5" fmla="*/ 10505820 w 12192000"/>
              <a:gd name="connsiteY5" fmla="*/ 0 h 6857999"/>
              <a:gd name="connsiteX6" fmla="*/ 8591296 w 12192000"/>
              <a:gd name="connsiteY6" fmla="*/ 1105408 h 6857999"/>
              <a:gd name="connsiteX7" fmla="*/ 8591296 w 12192000"/>
              <a:gd name="connsiteY7" fmla="*/ 1955798 h 6857999"/>
              <a:gd name="connsiteX8" fmla="*/ 8844916 w 12192000"/>
              <a:gd name="connsiteY8" fmla="*/ 2102230 h 6857999"/>
              <a:gd name="connsiteX9" fmla="*/ 8844916 w 12192000"/>
              <a:gd name="connsiteY9" fmla="*/ 3496307 h 6857999"/>
              <a:gd name="connsiteX10" fmla="*/ 10535158 w 12192000"/>
              <a:gd name="connsiteY10" fmla="*/ 4472178 h 6857999"/>
              <a:gd name="connsiteX11" fmla="*/ 12192000 w 12192000"/>
              <a:gd name="connsiteY11" fmla="*/ 3515487 h 6857999"/>
              <a:gd name="connsiteX12" fmla="*/ 12192000 w 12192000"/>
              <a:gd name="connsiteY12" fmla="*/ 3618865 h 6857999"/>
              <a:gd name="connsiteX13" fmla="*/ 10535158 w 12192000"/>
              <a:gd name="connsiteY13" fmla="*/ 4575429 h 6857999"/>
              <a:gd name="connsiteX14" fmla="*/ 8844916 w 12192000"/>
              <a:gd name="connsiteY14" fmla="*/ 3599501 h 6857999"/>
              <a:gd name="connsiteX15" fmla="*/ 8844916 w 12192000"/>
              <a:gd name="connsiteY15" fmla="*/ 3599560 h 6857999"/>
              <a:gd name="connsiteX16" fmla="*/ 8844916 w 12192000"/>
              <a:gd name="connsiteY16" fmla="*/ 5564123 h 6857999"/>
              <a:gd name="connsiteX17" fmla="*/ 6603746 w 12192000"/>
              <a:gd name="connsiteY17" fmla="*/ 6857999 h 6857999"/>
              <a:gd name="connsiteX18" fmla="*/ 0 w 12192000"/>
              <a:gd name="connsiteY18" fmla="*/ 6857999 h 6857999"/>
              <a:gd name="connsiteX19" fmla="*/ 0 w 12192000"/>
              <a:gd name="connsiteY19" fmla="*/ 3746880 h 6857999"/>
              <a:gd name="connsiteX20" fmla="*/ 5846826 w 12192000"/>
              <a:gd name="connsiteY20" fmla="*/ 371220 h 6857999"/>
              <a:gd name="connsiteX21" fmla="*/ 8501888 w 12192000"/>
              <a:gd name="connsiteY21" fmla="*/ 1904176 h 6857999"/>
              <a:gd name="connsiteX22" fmla="*/ 8501888 w 12192000"/>
              <a:gd name="connsiteY22" fmla="*/ 1904110 h 6857999"/>
              <a:gd name="connsiteX23" fmla="*/ 8501888 w 12192000"/>
              <a:gd name="connsiteY23" fmla="*/ 105371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92000" h="6857999">
                <a:moveTo>
                  <a:pt x="12192000" y="4077080"/>
                </a:moveTo>
                <a:lnTo>
                  <a:pt x="12192000" y="6857999"/>
                </a:lnTo>
                <a:lnTo>
                  <a:pt x="9166860" y="6857999"/>
                </a:lnTo>
                <a:lnTo>
                  <a:pt x="9166860" y="5823584"/>
                </a:lnTo>
                <a:close/>
                <a:moveTo>
                  <a:pt x="10326878" y="0"/>
                </a:moveTo>
                <a:lnTo>
                  <a:pt x="10505820" y="0"/>
                </a:lnTo>
                <a:lnTo>
                  <a:pt x="8591296" y="1105408"/>
                </a:lnTo>
                <a:lnTo>
                  <a:pt x="8591296" y="1955798"/>
                </a:lnTo>
                <a:lnTo>
                  <a:pt x="8844916" y="2102230"/>
                </a:lnTo>
                <a:lnTo>
                  <a:pt x="8844916" y="3496307"/>
                </a:lnTo>
                <a:lnTo>
                  <a:pt x="10535158" y="4472178"/>
                </a:lnTo>
                <a:lnTo>
                  <a:pt x="12192000" y="3515487"/>
                </a:lnTo>
                <a:lnTo>
                  <a:pt x="12192000" y="3618865"/>
                </a:lnTo>
                <a:lnTo>
                  <a:pt x="10535158" y="4575429"/>
                </a:lnTo>
                <a:lnTo>
                  <a:pt x="8844916" y="3599501"/>
                </a:lnTo>
                <a:lnTo>
                  <a:pt x="8844916" y="3599560"/>
                </a:lnTo>
                <a:lnTo>
                  <a:pt x="8844916" y="5564123"/>
                </a:lnTo>
                <a:lnTo>
                  <a:pt x="6603746" y="6857999"/>
                </a:lnTo>
                <a:lnTo>
                  <a:pt x="0" y="6857999"/>
                </a:lnTo>
                <a:lnTo>
                  <a:pt x="0" y="3746880"/>
                </a:lnTo>
                <a:lnTo>
                  <a:pt x="5846826" y="371220"/>
                </a:lnTo>
                <a:lnTo>
                  <a:pt x="8501888" y="1904176"/>
                </a:lnTo>
                <a:lnTo>
                  <a:pt x="8501888" y="1904110"/>
                </a:lnTo>
                <a:lnTo>
                  <a:pt x="8501888" y="105371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54" name="Footer">
            <a:extLst>
              <a:ext uri="{FF2B5EF4-FFF2-40B4-BE49-F238E27FC236}">
                <a16:creationId xmlns:a16="http://schemas.microsoft.com/office/drawing/2014/main" id="{8E67E650-74DB-FD49-ADBE-13652835C259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496888" y="6313794"/>
            <a:ext cx="3739862" cy="208926"/>
          </a:xfrm>
        </p:spPr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562F549A-5778-9A41-9C66-5AD79D1C5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920" y="4956640"/>
            <a:ext cx="7961312" cy="349476"/>
          </a:xfrm>
        </p:spPr>
        <p:txBody>
          <a:bodyPr/>
          <a:lstStyle>
            <a:lvl1pPr marL="179388" indent="-179388" algn="l">
              <a:spcBef>
                <a:spcPts val="900"/>
              </a:spcBef>
              <a:buClr>
                <a:schemeClr val="accent2"/>
              </a:buClr>
              <a:buFont typeface="System Font Regular"/>
              <a:buChar char="–"/>
              <a:tabLst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2EE356C4-0C36-B449-B851-E8B542A14A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6887" y="3804488"/>
            <a:ext cx="7181169" cy="1007678"/>
          </a:xfrm>
        </p:spPr>
        <p:txBody>
          <a:bodyPr anchor="t" anchorCtr="0"/>
          <a:lstStyle>
            <a:lvl1pPr algn="l">
              <a:defRPr sz="4000" cap="all" spc="0" baseline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7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hoto 1">
    <p:bg>
      <p:bgPr>
        <a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">
            <a:extLst>
              <a:ext uri="{FF2B5EF4-FFF2-40B4-BE49-F238E27FC236}">
                <a16:creationId xmlns:a16="http://schemas.microsoft.com/office/drawing/2014/main" id="{676BC937-0BAB-DD43-A6A5-699AA809991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lIns="182880" tIns="182880" bIns="0" anchor="t" anchorCtr="0"/>
          <a:lstStyle>
            <a:lvl1pPr algn="l">
              <a:defRPr sz="1400"/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10" name="Big Picture">
            <a:extLst>
              <a:ext uri="{FF2B5EF4-FFF2-40B4-BE49-F238E27FC236}">
                <a16:creationId xmlns:a16="http://schemas.microsoft.com/office/drawing/2014/main" id="{AE44827B-7742-2F8B-D9C6-7B7FBC77C0B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0" y="0"/>
            <a:ext cx="12192000" cy="6857999"/>
          </a:xfrm>
          <a:custGeom>
            <a:avLst/>
            <a:gdLst>
              <a:gd name="connsiteX0" fmla="*/ 12192000 w 12192000"/>
              <a:gd name="connsiteY0" fmla="*/ 4077080 h 6857999"/>
              <a:gd name="connsiteX1" fmla="*/ 12192000 w 12192000"/>
              <a:gd name="connsiteY1" fmla="*/ 6857999 h 6857999"/>
              <a:gd name="connsiteX2" fmla="*/ 9166860 w 12192000"/>
              <a:gd name="connsiteY2" fmla="*/ 6857999 h 6857999"/>
              <a:gd name="connsiteX3" fmla="*/ 9166860 w 12192000"/>
              <a:gd name="connsiteY3" fmla="*/ 5823584 h 6857999"/>
              <a:gd name="connsiteX4" fmla="*/ 10326878 w 12192000"/>
              <a:gd name="connsiteY4" fmla="*/ 0 h 6857999"/>
              <a:gd name="connsiteX5" fmla="*/ 10505820 w 12192000"/>
              <a:gd name="connsiteY5" fmla="*/ 0 h 6857999"/>
              <a:gd name="connsiteX6" fmla="*/ 8591296 w 12192000"/>
              <a:gd name="connsiteY6" fmla="*/ 1105408 h 6857999"/>
              <a:gd name="connsiteX7" fmla="*/ 8591296 w 12192000"/>
              <a:gd name="connsiteY7" fmla="*/ 1955798 h 6857999"/>
              <a:gd name="connsiteX8" fmla="*/ 8844916 w 12192000"/>
              <a:gd name="connsiteY8" fmla="*/ 2102230 h 6857999"/>
              <a:gd name="connsiteX9" fmla="*/ 8844916 w 12192000"/>
              <a:gd name="connsiteY9" fmla="*/ 3496307 h 6857999"/>
              <a:gd name="connsiteX10" fmla="*/ 10535158 w 12192000"/>
              <a:gd name="connsiteY10" fmla="*/ 4472178 h 6857999"/>
              <a:gd name="connsiteX11" fmla="*/ 12192000 w 12192000"/>
              <a:gd name="connsiteY11" fmla="*/ 3515487 h 6857999"/>
              <a:gd name="connsiteX12" fmla="*/ 12192000 w 12192000"/>
              <a:gd name="connsiteY12" fmla="*/ 3618865 h 6857999"/>
              <a:gd name="connsiteX13" fmla="*/ 10535158 w 12192000"/>
              <a:gd name="connsiteY13" fmla="*/ 4575429 h 6857999"/>
              <a:gd name="connsiteX14" fmla="*/ 8844916 w 12192000"/>
              <a:gd name="connsiteY14" fmla="*/ 3599501 h 6857999"/>
              <a:gd name="connsiteX15" fmla="*/ 8844916 w 12192000"/>
              <a:gd name="connsiteY15" fmla="*/ 3599560 h 6857999"/>
              <a:gd name="connsiteX16" fmla="*/ 8844916 w 12192000"/>
              <a:gd name="connsiteY16" fmla="*/ 5564123 h 6857999"/>
              <a:gd name="connsiteX17" fmla="*/ 6603746 w 12192000"/>
              <a:gd name="connsiteY17" fmla="*/ 6857999 h 6857999"/>
              <a:gd name="connsiteX18" fmla="*/ 0 w 12192000"/>
              <a:gd name="connsiteY18" fmla="*/ 6857999 h 6857999"/>
              <a:gd name="connsiteX19" fmla="*/ 0 w 12192000"/>
              <a:gd name="connsiteY19" fmla="*/ 3746880 h 6857999"/>
              <a:gd name="connsiteX20" fmla="*/ 5846826 w 12192000"/>
              <a:gd name="connsiteY20" fmla="*/ 371220 h 6857999"/>
              <a:gd name="connsiteX21" fmla="*/ 8501888 w 12192000"/>
              <a:gd name="connsiteY21" fmla="*/ 1904176 h 6857999"/>
              <a:gd name="connsiteX22" fmla="*/ 8501888 w 12192000"/>
              <a:gd name="connsiteY22" fmla="*/ 1904110 h 6857999"/>
              <a:gd name="connsiteX23" fmla="*/ 8501888 w 12192000"/>
              <a:gd name="connsiteY23" fmla="*/ 105371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92000" h="6857999">
                <a:moveTo>
                  <a:pt x="12192000" y="4077080"/>
                </a:moveTo>
                <a:lnTo>
                  <a:pt x="12192000" y="6857999"/>
                </a:lnTo>
                <a:lnTo>
                  <a:pt x="9166860" y="6857999"/>
                </a:lnTo>
                <a:lnTo>
                  <a:pt x="9166860" y="5823584"/>
                </a:lnTo>
                <a:close/>
                <a:moveTo>
                  <a:pt x="10326878" y="0"/>
                </a:moveTo>
                <a:lnTo>
                  <a:pt x="10505820" y="0"/>
                </a:lnTo>
                <a:lnTo>
                  <a:pt x="8591296" y="1105408"/>
                </a:lnTo>
                <a:lnTo>
                  <a:pt x="8591296" y="1955798"/>
                </a:lnTo>
                <a:lnTo>
                  <a:pt x="8844916" y="2102230"/>
                </a:lnTo>
                <a:lnTo>
                  <a:pt x="8844916" y="3496307"/>
                </a:lnTo>
                <a:lnTo>
                  <a:pt x="10535158" y="4472178"/>
                </a:lnTo>
                <a:lnTo>
                  <a:pt x="12192000" y="3515487"/>
                </a:lnTo>
                <a:lnTo>
                  <a:pt x="12192000" y="3618865"/>
                </a:lnTo>
                <a:lnTo>
                  <a:pt x="10535158" y="4575429"/>
                </a:lnTo>
                <a:lnTo>
                  <a:pt x="8844916" y="3599501"/>
                </a:lnTo>
                <a:lnTo>
                  <a:pt x="8844916" y="3599560"/>
                </a:lnTo>
                <a:lnTo>
                  <a:pt x="8844916" y="5564123"/>
                </a:lnTo>
                <a:lnTo>
                  <a:pt x="6603746" y="6857999"/>
                </a:lnTo>
                <a:lnTo>
                  <a:pt x="0" y="6857999"/>
                </a:lnTo>
                <a:lnTo>
                  <a:pt x="0" y="3746880"/>
                </a:lnTo>
                <a:lnTo>
                  <a:pt x="5846826" y="371220"/>
                </a:lnTo>
                <a:lnTo>
                  <a:pt x="8501888" y="1904176"/>
                </a:lnTo>
                <a:lnTo>
                  <a:pt x="8501888" y="1904110"/>
                </a:lnTo>
                <a:lnTo>
                  <a:pt x="8501888" y="105371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4" name="Footer ">
            <a:extLst>
              <a:ext uri="{FF2B5EF4-FFF2-40B4-BE49-F238E27FC236}">
                <a16:creationId xmlns:a16="http://schemas.microsoft.com/office/drawing/2014/main" id="{8E67E650-74DB-FD49-ADBE-13652835C259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496888" y="6313794"/>
            <a:ext cx="3739862" cy="208926"/>
          </a:xfrm>
        </p:spPr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5629AD-D099-8B4D-AFE8-283B20583480}"/>
              </a:ext>
            </a:extLst>
          </p:cNvPr>
          <p:cNvSpPr txBox="1"/>
          <p:nvPr userDrawn="1"/>
        </p:nvSpPr>
        <p:spPr>
          <a:xfrm>
            <a:off x="14245389" y="837397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900"/>
              </a:spcBef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resenter name">
            <a:extLst>
              <a:ext uri="{FF2B5EF4-FFF2-40B4-BE49-F238E27FC236}">
                <a16:creationId xmlns:a16="http://schemas.microsoft.com/office/drawing/2014/main" id="{562F549A-5778-9A41-9C66-5AD79D1C57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9295" y="5674066"/>
            <a:ext cx="7169136" cy="349476"/>
          </a:xfrm>
        </p:spPr>
        <p:txBody>
          <a:bodyPr/>
          <a:lstStyle>
            <a:lvl1pPr marL="0" indent="0" algn="l">
              <a:buNone/>
              <a:defRPr sz="1600" b="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presenter name and title</a:t>
            </a:r>
          </a:p>
        </p:txBody>
      </p:sp>
      <p:sp>
        <p:nvSpPr>
          <p:cNvPr id="9" name="Subtitle">
            <a:extLst>
              <a:ext uri="{FF2B5EF4-FFF2-40B4-BE49-F238E27FC236}">
                <a16:creationId xmlns:a16="http://schemas.microsoft.com/office/drawing/2014/main" id="{F8634877-7302-E961-CB24-70F63E4E943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97903" y="5200949"/>
            <a:ext cx="7169136" cy="3349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13" name="Title ">
            <a:extLst>
              <a:ext uri="{FF2B5EF4-FFF2-40B4-BE49-F238E27FC236}">
                <a16:creationId xmlns:a16="http://schemas.microsoft.com/office/drawing/2014/main" id="{2EE356C4-0C36-B449-B851-E8B542A14A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887" y="3562294"/>
            <a:ext cx="7181169" cy="1638655"/>
          </a:xfrm>
        </p:spPr>
        <p:txBody>
          <a:bodyPr anchor="b" anchorCtr="0"/>
          <a:lstStyle>
            <a:lvl1pPr algn="l">
              <a:defRPr sz="4000" cap="all" spc="0" baseline="0">
                <a:solidFill>
                  <a:schemeClr val="accent1"/>
                </a:solidFill>
              </a:defRPr>
            </a:lvl1pPr>
          </a:lstStyle>
          <a:p>
            <a:br>
              <a:rPr lang="en-US"/>
            </a:br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52800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Title Long">
    <p:bg>
      <p:bgPr>
        <a:gradFill>
          <a:gsLst>
            <a:gs pos="100000">
              <a:schemeClr val="accent1">
                <a:lumMod val="50000"/>
              </a:schemeClr>
            </a:gs>
            <a:gs pos="38000">
              <a:schemeClr val="accent4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Footer">
            <a:extLst>
              <a:ext uri="{FF2B5EF4-FFF2-40B4-BE49-F238E27FC236}">
                <a16:creationId xmlns:a16="http://schemas.microsoft.com/office/drawing/2014/main" id="{8E67E650-74DB-FD49-ADBE-13652835C259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496888" y="6313794"/>
            <a:ext cx="3739862" cy="208926"/>
          </a:xfrm>
        </p:spPr>
        <p:txBody>
          <a:bodyPr/>
          <a:lstStyle>
            <a:lvl1pPr>
              <a:defRPr>
                <a:solidFill>
                  <a:schemeClr val="bg1">
                    <a:alpha val="50166"/>
                  </a:schemeClr>
                </a:solidFill>
              </a:defRPr>
            </a:lvl1pPr>
          </a:lstStyle>
          <a:p>
            <a:r>
              <a:rPr lang="en-US" dirty="0"/>
              <a:t>© 2023 American Chemical Society. All rights reserved.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83D88A-6E10-116F-8461-C59946E507B8}"/>
              </a:ext>
            </a:extLst>
          </p:cNvPr>
          <p:cNvGrpSpPr/>
          <p:nvPr userDrawn="1"/>
        </p:nvGrpSpPr>
        <p:grpSpPr>
          <a:xfrm>
            <a:off x="919911" y="-2803717"/>
            <a:ext cx="11272089" cy="7595516"/>
            <a:chOff x="919911" y="-2803717"/>
            <a:chExt cx="11272089" cy="7595516"/>
          </a:xfrm>
        </p:grpSpPr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2327C58-561F-D140-8806-1860B9E28A5A}"/>
                </a:ext>
              </a:extLst>
            </p:cNvPr>
            <p:cNvSpPr/>
            <p:nvPr userDrawn="1"/>
          </p:nvSpPr>
          <p:spPr>
            <a:xfrm rot="18000000" flipV="1">
              <a:off x="10159179" y="1154976"/>
              <a:ext cx="1740451" cy="1759938"/>
            </a:xfrm>
            <a:custGeom>
              <a:avLst/>
              <a:gdLst>
                <a:gd name="connsiteX0" fmla="*/ 1740451 w 1740451"/>
                <a:gd name="connsiteY0" fmla="*/ 1136044 h 1759938"/>
                <a:gd name="connsiteX1" fmla="*/ 1740451 w 1740451"/>
                <a:gd name="connsiteY1" fmla="*/ 501653 h 1759938"/>
                <a:gd name="connsiteX2" fmla="*/ 1622974 w 1740451"/>
                <a:gd name="connsiteY2" fmla="*/ 569225 h 1759938"/>
                <a:gd name="connsiteX3" fmla="*/ 1226710 w 1740451"/>
                <a:gd name="connsiteY3" fmla="*/ 340922 h 1759938"/>
                <a:gd name="connsiteX4" fmla="*/ 1226710 w 1740451"/>
                <a:gd name="connsiteY4" fmla="*/ 82661 h 1759938"/>
                <a:gd name="connsiteX5" fmla="*/ 1082933 w 1740451"/>
                <a:gd name="connsiteY5" fmla="*/ 0 h 1759938"/>
                <a:gd name="connsiteX6" fmla="*/ 0 w 1740451"/>
                <a:gd name="connsiteY6" fmla="*/ 623895 h 1759938"/>
                <a:gd name="connsiteX7" fmla="*/ 0 w 1740451"/>
                <a:gd name="connsiteY7" fmla="*/ 1381185 h 1759938"/>
                <a:gd name="connsiteX8" fmla="*/ 657299 w 1740451"/>
                <a:gd name="connsiteY8" fmla="*/ 1759939 h 1759938"/>
                <a:gd name="connsiteX9" fmla="*/ 1740451 w 1740451"/>
                <a:gd name="connsiteY9" fmla="*/ 1136044 h 175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40451" h="1759938">
                  <a:moveTo>
                    <a:pt x="1740451" y="1136044"/>
                  </a:moveTo>
                  <a:lnTo>
                    <a:pt x="1740451" y="501653"/>
                  </a:lnTo>
                  <a:lnTo>
                    <a:pt x="1622974" y="569225"/>
                  </a:lnTo>
                  <a:lnTo>
                    <a:pt x="1226710" y="340922"/>
                  </a:lnTo>
                  <a:lnTo>
                    <a:pt x="1226710" y="82661"/>
                  </a:lnTo>
                  <a:lnTo>
                    <a:pt x="1082933" y="0"/>
                  </a:lnTo>
                  <a:lnTo>
                    <a:pt x="0" y="623895"/>
                  </a:lnTo>
                  <a:lnTo>
                    <a:pt x="0" y="1381185"/>
                  </a:lnTo>
                  <a:lnTo>
                    <a:pt x="657299" y="1759939"/>
                  </a:lnTo>
                  <a:lnTo>
                    <a:pt x="1740451" y="1136044"/>
                  </a:lnTo>
                  <a:close/>
                </a:path>
              </a:pathLst>
            </a:custGeom>
            <a:solidFill>
              <a:schemeClr val="accent1"/>
            </a:solidFill>
            <a:ln w="219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5E4453A-6362-634D-1A25-835DF510F635}"/>
                </a:ext>
              </a:extLst>
            </p:cNvPr>
            <p:cNvSpPr/>
            <p:nvPr userDrawn="1"/>
          </p:nvSpPr>
          <p:spPr>
            <a:xfrm>
              <a:off x="10646714" y="1"/>
              <a:ext cx="935470" cy="909173"/>
            </a:xfrm>
            <a:custGeom>
              <a:avLst/>
              <a:gdLst>
                <a:gd name="connsiteX0" fmla="*/ 171481 w 935470"/>
                <a:gd name="connsiteY0" fmla="*/ 0 h 909173"/>
                <a:gd name="connsiteX1" fmla="*/ 765526 w 935470"/>
                <a:gd name="connsiteY1" fmla="*/ 0 h 909173"/>
                <a:gd name="connsiteX2" fmla="*/ 935470 w 935470"/>
                <a:gd name="connsiteY2" fmla="*/ 98117 h 909173"/>
                <a:gd name="connsiteX3" fmla="*/ 935092 w 935470"/>
                <a:gd name="connsiteY3" fmla="*/ 638476 h 909173"/>
                <a:gd name="connsiteX4" fmla="*/ 467207 w 935470"/>
                <a:gd name="connsiteY4" fmla="*/ 909173 h 909173"/>
                <a:gd name="connsiteX5" fmla="*/ 0 w 935470"/>
                <a:gd name="connsiteY5" fmla="*/ 639431 h 909173"/>
                <a:gd name="connsiteX6" fmla="*/ 489 w 935470"/>
                <a:gd name="connsiteY6" fmla="*/ 98882 h 909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5470" h="909173">
                  <a:moveTo>
                    <a:pt x="171481" y="0"/>
                  </a:moveTo>
                  <a:lnTo>
                    <a:pt x="765526" y="0"/>
                  </a:lnTo>
                  <a:lnTo>
                    <a:pt x="935470" y="98117"/>
                  </a:lnTo>
                  <a:lnTo>
                    <a:pt x="935092" y="638476"/>
                  </a:lnTo>
                  <a:lnTo>
                    <a:pt x="467207" y="909173"/>
                  </a:lnTo>
                  <a:lnTo>
                    <a:pt x="0" y="639431"/>
                  </a:lnTo>
                  <a:lnTo>
                    <a:pt x="489" y="988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0C365EE-C71F-3AE8-F0CE-797A780C02B6}"/>
                </a:ext>
              </a:extLst>
            </p:cNvPr>
            <p:cNvSpPr/>
            <p:nvPr userDrawn="1"/>
          </p:nvSpPr>
          <p:spPr>
            <a:xfrm>
              <a:off x="11674474" y="1309394"/>
              <a:ext cx="517526" cy="914542"/>
            </a:xfrm>
            <a:custGeom>
              <a:avLst/>
              <a:gdLst>
                <a:gd name="connsiteX0" fmla="*/ 396264 w 517526"/>
                <a:gd name="connsiteY0" fmla="*/ 0 h 914542"/>
                <a:gd name="connsiteX1" fmla="*/ 517526 w 517526"/>
                <a:gd name="connsiteY1" fmla="*/ 70010 h 914542"/>
                <a:gd name="connsiteX2" fmla="*/ 517526 w 517526"/>
                <a:gd name="connsiteY2" fmla="*/ 843793 h 914542"/>
                <a:gd name="connsiteX3" fmla="*/ 395242 w 517526"/>
                <a:gd name="connsiteY3" fmla="*/ 914542 h 914542"/>
                <a:gd name="connsiteX4" fmla="*/ 223662 w 517526"/>
                <a:gd name="connsiteY4" fmla="*/ 815480 h 914542"/>
                <a:gd name="connsiteX5" fmla="*/ 0 w 517526"/>
                <a:gd name="connsiteY5" fmla="*/ 686349 h 914542"/>
                <a:gd name="connsiteX6" fmla="*/ 417 w 517526"/>
                <a:gd name="connsiteY6" fmla="*/ 229024 h 914542"/>
                <a:gd name="connsiteX7" fmla="*/ 117674 w 517526"/>
                <a:gd name="connsiteY7" fmla="*/ 161071 h 91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7526" h="914542">
                  <a:moveTo>
                    <a:pt x="396264" y="0"/>
                  </a:moveTo>
                  <a:lnTo>
                    <a:pt x="517526" y="70010"/>
                  </a:lnTo>
                  <a:lnTo>
                    <a:pt x="517526" y="843793"/>
                  </a:lnTo>
                  <a:lnTo>
                    <a:pt x="395242" y="914542"/>
                  </a:lnTo>
                  <a:lnTo>
                    <a:pt x="223662" y="815480"/>
                  </a:lnTo>
                  <a:lnTo>
                    <a:pt x="0" y="686349"/>
                  </a:lnTo>
                  <a:lnTo>
                    <a:pt x="417" y="229024"/>
                  </a:lnTo>
                  <a:lnTo>
                    <a:pt x="117674" y="16107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CA6B426A-61D6-7C4A-94F2-9990EDFE7CCD}"/>
                </a:ext>
              </a:extLst>
            </p:cNvPr>
            <p:cNvSpPr/>
            <p:nvPr userDrawn="1"/>
          </p:nvSpPr>
          <p:spPr>
            <a:xfrm rot="18000000" flipV="1">
              <a:off x="11559012" y="1537496"/>
              <a:ext cx="513741" cy="486563"/>
            </a:xfrm>
            <a:custGeom>
              <a:avLst/>
              <a:gdLst>
                <a:gd name="connsiteX0" fmla="*/ 396264 w 513741"/>
                <a:gd name="connsiteY0" fmla="*/ 486564 h 486563"/>
                <a:gd name="connsiteX1" fmla="*/ 513741 w 513741"/>
                <a:gd name="connsiteY1" fmla="*/ 418991 h 486563"/>
                <a:gd name="connsiteX2" fmla="*/ 513741 w 513741"/>
                <a:gd name="connsiteY2" fmla="*/ 296093 h 486563"/>
                <a:gd name="connsiteX3" fmla="*/ 0 w 513741"/>
                <a:gd name="connsiteY3" fmla="*/ 0 h 486563"/>
                <a:gd name="connsiteX4" fmla="*/ 0 w 513741"/>
                <a:gd name="connsiteY4" fmla="*/ 258261 h 486563"/>
                <a:gd name="connsiteX5" fmla="*/ 396264 w 513741"/>
                <a:gd name="connsiteY5" fmla="*/ 486564 h 48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3741" h="486563">
                  <a:moveTo>
                    <a:pt x="396264" y="486564"/>
                  </a:moveTo>
                  <a:lnTo>
                    <a:pt x="513741" y="418991"/>
                  </a:lnTo>
                  <a:lnTo>
                    <a:pt x="513741" y="296093"/>
                  </a:lnTo>
                  <a:lnTo>
                    <a:pt x="0" y="0"/>
                  </a:lnTo>
                  <a:lnTo>
                    <a:pt x="0" y="258261"/>
                  </a:lnTo>
                  <a:lnTo>
                    <a:pt x="396264" y="486564"/>
                  </a:lnTo>
                  <a:close/>
                </a:path>
              </a:pathLst>
            </a:custGeom>
            <a:solidFill>
              <a:srgbClr val="FFC31C"/>
            </a:solidFill>
            <a:ln w="219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F6CEFA8-B851-4D39-5A97-8E20727CD06B}"/>
                </a:ext>
              </a:extLst>
            </p:cNvPr>
            <p:cNvSpPr/>
            <p:nvPr userDrawn="1"/>
          </p:nvSpPr>
          <p:spPr>
            <a:xfrm>
              <a:off x="11614983" y="2807342"/>
              <a:ext cx="577017" cy="891088"/>
            </a:xfrm>
            <a:custGeom>
              <a:avLst/>
              <a:gdLst>
                <a:gd name="connsiteX0" fmla="*/ 577017 w 577017"/>
                <a:gd name="connsiteY0" fmla="*/ 0 h 891088"/>
                <a:gd name="connsiteX1" fmla="*/ 577017 w 577017"/>
                <a:gd name="connsiteY1" fmla="*/ 743238 h 891088"/>
                <a:gd name="connsiteX2" fmla="*/ 321573 w 577017"/>
                <a:gd name="connsiteY2" fmla="*/ 891088 h 891088"/>
                <a:gd name="connsiteX3" fmla="*/ 225366 w 577017"/>
                <a:gd name="connsiteY3" fmla="*/ 835543 h 891088"/>
                <a:gd name="connsiteX4" fmla="*/ 0 w 577017"/>
                <a:gd name="connsiteY4" fmla="*/ 705428 h 891088"/>
                <a:gd name="connsiteX5" fmla="*/ 495 w 577017"/>
                <a:gd name="connsiteY5" fmla="*/ 333688 h 89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7017" h="891088">
                  <a:moveTo>
                    <a:pt x="577017" y="0"/>
                  </a:moveTo>
                  <a:lnTo>
                    <a:pt x="577017" y="743238"/>
                  </a:lnTo>
                  <a:lnTo>
                    <a:pt x="321573" y="891088"/>
                  </a:lnTo>
                  <a:lnTo>
                    <a:pt x="225366" y="835543"/>
                  </a:lnTo>
                  <a:lnTo>
                    <a:pt x="0" y="705428"/>
                  </a:lnTo>
                  <a:lnTo>
                    <a:pt x="495" y="33368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47B9891-1AE7-CA7A-A278-C466ACD08558}"/>
                </a:ext>
              </a:extLst>
            </p:cNvPr>
            <p:cNvSpPr/>
            <p:nvPr userDrawn="1"/>
          </p:nvSpPr>
          <p:spPr>
            <a:xfrm>
              <a:off x="11845132" y="3440517"/>
              <a:ext cx="346868" cy="256953"/>
            </a:xfrm>
            <a:custGeom>
              <a:avLst/>
              <a:gdLst>
                <a:gd name="connsiteX0" fmla="*/ 346868 w 346868"/>
                <a:gd name="connsiteY0" fmla="*/ 0 h 256953"/>
                <a:gd name="connsiteX1" fmla="*/ 346868 w 346868"/>
                <a:gd name="connsiteY1" fmla="*/ 112290 h 256953"/>
                <a:gd name="connsiteX2" fmla="*/ 96775 w 346868"/>
                <a:gd name="connsiteY2" fmla="*/ 256953 h 256953"/>
                <a:gd name="connsiteX3" fmla="*/ 0 w 346868"/>
                <a:gd name="connsiteY3" fmla="*/ 201080 h 25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868" h="256953">
                  <a:moveTo>
                    <a:pt x="346868" y="0"/>
                  </a:moveTo>
                  <a:lnTo>
                    <a:pt x="346868" y="112290"/>
                  </a:lnTo>
                  <a:lnTo>
                    <a:pt x="96775" y="256953"/>
                  </a:lnTo>
                  <a:lnTo>
                    <a:pt x="0" y="2010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75E2E912-C286-0941-8481-EC369D943E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37670" b="5668"/>
            <a:stretch>
              <a:fillRect/>
            </a:stretch>
          </p:blipFill>
          <p:spPr>
            <a:xfrm rot="18000000" flipV="1">
              <a:off x="1711982" y="-3595788"/>
              <a:ext cx="7595516" cy="9179657"/>
            </a:xfrm>
            <a:custGeom>
              <a:avLst/>
              <a:gdLst>
                <a:gd name="connsiteX0" fmla="*/ 2295638 w 7595516"/>
                <a:gd name="connsiteY0" fmla="*/ 9179657 h 9179657"/>
                <a:gd name="connsiteX1" fmla="*/ 7595516 w 7595516"/>
                <a:gd name="connsiteY1" fmla="*/ 0 h 9179657"/>
                <a:gd name="connsiteX2" fmla="*/ 1901423 w 7595516"/>
                <a:gd name="connsiteY2" fmla="*/ 0 h 9179657"/>
                <a:gd name="connsiteX3" fmla="*/ 0 w 7595516"/>
                <a:gd name="connsiteY3" fmla="*/ 3293361 h 9179657"/>
                <a:gd name="connsiteX4" fmla="*/ 0 w 7595516"/>
                <a:gd name="connsiteY4" fmla="*/ 7854270 h 917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95516" h="9179657">
                  <a:moveTo>
                    <a:pt x="2295638" y="9179657"/>
                  </a:moveTo>
                  <a:lnTo>
                    <a:pt x="7595516" y="0"/>
                  </a:lnTo>
                  <a:lnTo>
                    <a:pt x="1901423" y="0"/>
                  </a:lnTo>
                  <a:lnTo>
                    <a:pt x="0" y="3293361"/>
                  </a:lnTo>
                  <a:lnTo>
                    <a:pt x="0" y="7854270"/>
                  </a:lnTo>
                  <a:close/>
                </a:path>
              </a:pathLst>
            </a:custGeom>
          </p:spPr>
        </p:pic>
      </p:grpSp>
      <p:sp>
        <p:nvSpPr>
          <p:cNvPr id="27" name="TextBox 26" hidden="1">
            <a:extLst>
              <a:ext uri="{FF2B5EF4-FFF2-40B4-BE49-F238E27FC236}">
                <a16:creationId xmlns:a16="http://schemas.microsoft.com/office/drawing/2014/main" id="{5C5629AD-D099-8B4D-AFE8-283B20583480}"/>
              </a:ext>
            </a:extLst>
          </p:cNvPr>
          <p:cNvSpPr txBox="1"/>
          <p:nvPr userDrawn="1"/>
        </p:nvSpPr>
        <p:spPr>
          <a:xfrm>
            <a:off x="14245389" y="837397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900"/>
              </a:spcBef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CAS Logo">
            <a:extLst>
              <a:ext uri="{FF2B5EF4-FFF2-40B4-BE49-F238E27FC236}">
                <a16:creationId xmlns:a16="http://schemas.microsoft.com/office/drawing/2014/main" id="{174337E5-60FF-70B6-685E-44745BC36E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10410" y="5363710"/>
            <a:ext cx="2117348" cy="1225132"/>
          </a:xfrm>
          <a:prstGeom prst="rect">
            <a:avLst/>
          </a:prstGeom>
        </p:spPr>
      </p:pic>
      <p:sp>
        <p:nvSpPr>
          <p:cNvPr id="14" name="Subtitle">
            <a:extLst>
              <a:ext uri="{FF2B5EF4-FFF2-40B4-BE49-F238E27FC236}">
                <a16:creationId xmlns:a16="http://schemas.microsoft.com/office/drawing/2014/main" id="{562F549A-5778-9A41-9C66-5AD79D1C5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920" y="5188972"/>
            <a:ext cx="8304214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2EE356C4-0C36-B449-B851-E8B542A14A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887" y="3800657"/>
            <a:ext cx="8304213" cy="1409866"/>
          </a:xfrm>
        </p:spPr>
        <p:txBody>
          <a:bodyPr anchor="b" anchorCtr="0"/>
          <a:lstStyle>
            <a:lvl1pPr algn="l">
              <a:defRPr sz="400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76D63E-D60A-1418-7FD3-89038E975224}"/>
              </a:ext>
            </a:extLst>
          </p:cNvPr>
          <p:cNvSpPr txBox="1"/>
          <p:nvPr userDrawn="1"/>
        </p:nvSpPr>
        <p:spPr>
          <a:xfrm>
            <a:off x="-154236" y="5552501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/>
            <a:endParaRPr lang="en-US"/>
          </a:p>
        </p:txBody>
      </p:sp>
      <p:sp>
        <p:nvSpPr>
          <p:cNvPr id="19" name="Presenter name and title">
            <a:extLst>
              <a:ext uri="{FF2B5EF4-FFF2-40B4-BE49-F238E27FC236}">
                <a16:creationId xmlns:a16="http://schemas.microsoft.com/office/drawing/2014/main" id="{6F771162-FADE-BC1E-9773-357C0CD2819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7521" y="5670514"/>
            <a:ext cx="7194762" cy="34947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presenter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32489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Dark">
    <p:bg>
      <p:bgPr>
        <a:gradFill>
          <a:gsLst>
            <a:gs pos="100000">
              <a:schemeClr val="accent1">
                <a:lumMod val="50000"/>
              </a:schemeClr>
            </a:gs>
            <a:gs pos="38000">
              <a:schemeClr val="accent4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AS Logo">
            <a:extLst>
              <a:ext uri="{FF2B5EF4-FFF2-40B4-BE49-F238E27FC236}">
                <a16:creationId xmlns:a16="http://schemas.microsoft.com/office/drawing/2014/main" id="{C18BC948-21D2-CFEC-EC94-18A450C07B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6"/>
            <a:ext cx="1297037" cy="750486"/>
          </a:xfrm>
          <a:prstGeom prst="rect">
            <a:avLst/>
          </a:prstGeom>
        </p:spPr>
      </p:pic>
      <p:sp>
        <p:nvSpPr>
          <p:cNvPr id="49" name="Slide Number ">
            <a:extLst>
              <a:ext uri="{FF2B5EF4-FFF2-40B4-BE49-F238E27FC236}">
                <a16:creationId xmlns:a16="http://schemas.microsoft.com/office/drawing/2014/main" id="{FD4A7EBD-9B90-9D49-AA4E-105827C53D7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198"/>
                  </a:schemeClr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8" name="Footer Placeholder">
            <a:extLst>
              <a:ext uri="{FF2B5EF4-FFF2-40B4-BE49-F238E27FC236}">
                <a16:creationId xmlns:a16="http://schemas.microsoft.com/office/drawing/2014/main" id="{0C5A946E-771D-ED45-B894-FB9F57A740B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198"/>
                  </a:schemeClr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9" name="Text Placeholder">
            <a:extLst>
              <a:ext uri="{FF2B5EF4-FFF2-40B4-BE49-F238E27FC236}">
                <a16:creationId xmlns:a16="http://schemas.microsoft.com/office/drawing/2014/main" id="{DCFBC6A8-BF94-CD44-BFE0-43E0AF0607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6887" y="1772233"/>
            <a:ext cx="8285605" cy="4195430"/>
          </a:xfr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F93451AF-9B7A-2940-AA86-EEEC700A3B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209" y="964219"/>
            <a:ext cx="7676955" cy="327025"/>
          </a:xfrm>
        </p:spPr>
        <p:txBody>
          <a:bodyPr/>
          <a:lstStyle>
            <a:lvl1pPr>
              <a:defRPr sz="2200" b="0" i="0" cap="none" baseline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8F964538-72CF-1B41-AF61-B9D16CFDE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447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ooter ">
            <a:extLst>
              <a:ext uri="{FF2B5EF4-FFF2-40B4-BE49-F238E27FC236}">
                <a16:creationId xmlns:a16="http://schemas.microsoft.com/office/drawing/2014/main" id="{0C5A946E-771D-ED45-B894-FB9F57A740B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49" name="Slide Number ">
            <a:extLst>
              <a:ext uri="{FF2B5EF4-FFF2-40B4-BE49-F238E27FC236}">
                <a16:creationId xmlns:a16="http://schemas.microsoft.com/office/drawing/2014/main" id="{FD4A7EBD-9B90-9D49-AA4E-105827C53D7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CAS Logo">
            <a:extLst>
              <a:ext uri="{FF2B5EF4-FFF2-40B4-BE49-F238E27FC236}">
                <a16:creationId xmlns:a16="http://schemas.microsoft.com/office/drawing/2014/main" id="{972F8DBE-90B6-D8F8-F165-185D49AD10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9" name="Body copy">
            <a:extLst>
              <a:ext uri="{FF2B5EF4-FFF2-40B4-BE49-F238E27FC236}">
                <a16:creationId xmlns:a16="http://schemas.microsoft.com/office/drawing/2014/main" id="{DCFBC6A8-BF94-CD44-BFE0-43E0AF0607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6887" y="1772233"/>
            <a:ext cx="8285605" cy="419543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ubtitle"/>
          <p:cNvSpPr>
            <a:spLocks noGrp="1"/>
          </p:cNvSpPr>
          <p:nvPr>
            <p:ph type="body" sz="quarter" idx="13"/>
          </p:nvPr>
        </p:nvSpPr>
        <p:spPr>
          <a:xfrm>
            <a:off x="517209" y="964219"/>
            <a:ext cx="8285604" cy="327025"/>
          </a:xfrm>
        </p:spPr>
        <p:txBody>
          <a:bodyPr/>
          <a:lstStyle>
            <a:lvl1pPr>
              <a:defRPr sz="2200" b="0" i="0" cap="none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8F964538-72CF-1B41-AF61-B9D16CFDE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608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hoto 1 Eyebrow">
    <p:bg>
      <p:bgPr>
        <a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676BC937-0BAB-DD43-A6A5-699AA809991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lIns="182880" tIns="182880" bIns="0" anchor="t" anchorCtr="0"/>
          <a:lstStyle>
            <a:lvl1pPr algn="l">
              <a:defRPr sz="1400"/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9" name="Big Picture">
            <a:extLst>
              <a:ext uri="{FF2B5EF4-FFF2-40B4-BE49-F238E27FC236}">
                <a16:creationId xmlns:a16="http://schemas.microsoft.com/office/drawing/2014/main" id="{C2CA240B-F73B-586B-091F-294673109C8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0" y="0"/>
            <a:ext cx="12192000" cy="6857999"/>
          </a:xfrm>
          <a:custGeom>
            <a:avLst/>
            <a:gdLst>
              <a:gd name="connsiteX0" fmla="*/ 12192000 w 12192000"/>
              <a:gd name="connsiteY0" fmla="*/ 4077080 h 6857999"/>
              <a:gd name="connsiteX1" fmla="*/ 12192000 w 12192000"/>
              <a:gd name="connsiteY1" fmla="*/ 6857999 h 6857999"/>
              <a:gd name="connsiteX2" fmla="*/ 9166860 w 12192000"/>
              <a:gd name="connsiteY2" fmla="*/ 6857999 h 6857999"/>
              <a:gd name="connsiteX3" fmla="*/ 9166860 w 12192000"/>
              <a:gd name="connsiteY3" fmla="*/ 5823584 h 6857999"/>
              <a:gd name="connsiteX4" fmla="*/ 10326878 w 12192000"/>
              <a:gd name="connsiteY4" fmla="*/ 0 h 6857999"/>
              <a:gd name="connsiteX5" fmla="*/ 10505820 w 12192000"/>
              <a:gd name="connsiteY5" fmla="*/ 0 h 6857999"/>
              <a:gd name="connsiteX6" fmla="*/ 8591296 w 12192000"/>
              <a:gd name="connsiteY6" fmla="*/ 1105408 h 6857999"/>
              <a:gd name="connsiteX7" fmla="*/ 8591296 w 12192000"/>
              <a:gd name="connsiteY7" fmla="*/ 1955798 h 6857999"/>
              <a:gd name="connsiteX8" fmla="*/ 8844916 w 12192000"/>
              <a:gd name="connsiteY8" fmla="*/ 2102230 h 6857999"/>
              <a:gd name="connsiteX9" fmla="*/ 8844916 w 12192000"/>
              <a:gd name="connsiteY9" fmla="*/ 3496307 h 6857999"/>
              <a:gd name="connsiteX10" fmla="*/ 10535158 w 12192000"/>
              <a:gd name="connsiteY10" fmla="*/ 4472178 h 6857999"/>
              <a:gd name="connsiteX11" fmla="*/ 12192000 w 12192000"/>
              <a:gd name="connsiteY11" fmla="*/ 3515487 h 6857999"/>
              <a:gd name="connsiteX12" fmla="*/ 12192000 w 12192000"/>
              <a:gd name="connsiteY12" fmla="*/ 3618865 h 6857999"/>
              <a:gd name="connsiteX13" fmla="*/ 10535158 w 12192000"/>
              <a:gd name="connsiteY13" fmla="*/ 4575429 h 6857999"/>
              <a:gd name="connsiteX14" fmla="*/ 8844916 w 12192000"/>
              <a:gd name="connsiteY14" fmla="*/ 3599501 h 6857999"/>
              <a:gd name="connsiteX15" fmla="*/ 8844916 w 12192000"/>
              <a:gd name="connsiteY15" fmla="*/ 3599560 h 6857999"/>
              <a:gd name="connsiteX16" fmla="*/ 8844916 w 12192000"/>
              <a:gd name="connsiteY16" fmla="*/ 5564123 h 6857999"/>
              <a:gd name="connsiteX17" fmla="*/ 6603746 w 12192000"/>
              <a:gd name="connsiteY17" fmla="*/ 6857999 h 6857999"/>
              <a:gd name="connsiteX18" fmla="*/ 0 w 12192000"/>
              <a:gd name="connsiteY18" fmla="*/ 6857999 h 6857999"/>
              <a:gd name="connsiteX19" fmla="*/ 0 w 12192000"/>
              <a:gd name="connsiteY19" fmla="*/ 3746880 h 6857999"/>
              <a:gd name="connsiteX20" fmla="*/ 5846826 w 12192000"/>
              <a:gd name="connsiteY20" fmla="*/ 371220 h 6857999"/>
              <a:gd name="connsiteX21" fmla="*/ 8501888 w 12192000"/>
              <a:gd name="connsiteY21" fmla="*/ 1904176 h 6857999"/>
              <a:gd name="connsiteX22" fmla="*/ 8501888 w 12192000"/>
              <a:gd name="connsiteY22" fmla="*/ 1904110 h 6857999"/>
              <a:gd name="connsiteX23" fmla="*/ 8501888 w 12192000"/>
              <a:gd name="connsiteY23" fmla="*/ 105371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92000" h="6857999">
                <a:moveTo>
                  <a:pt x="12192000" y="4077080"/>
                </a:moveTo>
                <a:lnTo>
                  <a:pt x="12192000" y="6857999"/>
                </a:lnTo>
                <a:lnTo>
                  <a:pt x="9166860" y="6857999"/>
                </a:lnTo>
                <a:lnTo>
                  <a:pt x="9166860" y="5823584"/>
                </a:lnTo>
                <a:close/>
                <a:moveTo>
                  <a:pt x="10326878" y="0"/>
                </a:moveTo>
                <a:lnTo>
                  <a:pt x="10505820" y="0"/>
                </a:lnTo>
                <a:lnTo>
                  <a:pt x="8591296" y="1105408"/>
                </a:lnTo>
                <a:lnTo>
                  <a:pt x="8591296" y="1955798"/>
                </a:lnTo>
                <a:lnTo>
                  <a:pt x="8844916" y="2102230"/>
                </a:lnTo>
                <a:lnTo>
                  <a:pt x="8844916" y="3496307"/>
                </a:lnTo>
                <a:lnTo>
                  <a:pt x="10535158" y="4472178"/>
                </a:lnTo>
                <a:lnTo>
                  <a:pt x="12192000" y="3515487"/>
                </a:lnTo>
                <a:lnTo>
                  <a:pt x="12192000" y="3618865"/>
                </a:lnTo>
                <a:lnTo>
                  <a:pt x="10535158" y="4575429"/>
                </a:lnTo>
                <a:lnTo>
                  <a:pt x="8844916" y="3599501"/>
                </a:lnTo>
                <a:lnTo>
                  <a:pt x="8844916" y="3599560"/>
                </a:lnTo>
                <a:lnTo>
                  <a:pt x="8844916" y="5564123"/>
                </a:lnTo>
                <a:lnTo>
                  <a:pt x="6603746" y="6857999"/>
                </a:lnTo>
                <a:lnTo>
                  <a:pt x="0" y="6857999"/>
                </a:lnTo>
                <a:lnTo>
                  <a:pt x="0" y="3746880"/>
                </a:lnTo>
                <a:lnTo>
                  <a:pt x="5846826" y="371220"/>
                </a:lnTo>
                <a:lnTo>
                  <a:pt x="8501888" y="1904176"/>
                </a:lnTo>
                <a:lnTo>
                  <a:pt x="8501888" y="1904110"/>
                </a:lnTo>
                <a:lnTo>
                  <a:pt x="8501888" y="105371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4" name="Footer Placeholder 153">
            <a:extLst>
              <a:ext uri="{FF2B5EF4-FFF2-40B4-BE49-F238E27FC236}">
                <a16:creationId xmlns:a16="http://schemas.microsoft.com/office/drawing/2014/main" id="{8E67E650-74DB-FD49-ADBE-13652835C259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496888" y="6313794"/>
            <a:ext cx="3739862" cy="208926"/>
          </a:xfrm>
        </p:spPr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5629AD-D099-8B4D-AFE8-283B20583480}"/>
              </a:ext>
            </a:extLst>
          </p:cNvPr>
          <p:cNvSpPr txBox="1"/>
          <p:nvPr userDrawn="1"/>
        </p:nvSpPr>
        <p:spPr>
          <a:xfrm>
            <a:off x="14245389" y="837397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900"/>
              </a:spcBef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resenter Name">
            <a:extLst>
              <a:ext uri="{FF2B5EF4-FFF2-40B4-BE49-F238E27FC236}">
                <a16:creationId xmlns:a16="http://schemas.microsoft.com/office/drawing/2014/main" id="{065C3C6E-A1AF-9550-BEBC-28F1ECF9AEB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96888" y="5670514"/>
            <a:ext cx="7194762" cy="349475"/>
          </a:xfr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presenter name and title</a:t>
            </a: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2EE356C4-0C36-B449-B851-E8B542A14A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7806" y="4231775"/>
            <a:ext cx="7194763" cy="1438738"/>
          </a:xfrm>
        </p:spPr>
        <p:txBody>
          <a:bodyPr anchor="t" anchorCtr="0"/>
          <a:lstStyle>
            <a:lvl1pPr algn="l">
              <a:defRPr sz="4000" cap="all" spc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TEXT</a:t>
            </a:r>
            <a:br>
              <a:rPr lang="en-US"/>
            </a:br>
            <a:endParaRPr lang="en-US"/>
          </a:p>
        </p:txBody>
      </p:sp>
      <p:sp>
        <p:nvSpPr>
          <p:cNvPr id="14" name="Eyebrow Text">
            <a:extLst>
              <a:ext uri="{FF2B5EF4-FFF2-40B4-BE49-F238E27FC236}">
                <a16:creationId xmlns:a16="http://schemas.microsoft.com/office/drawing/2014/main" id="{562F549A-5778-9A41-9C66-5AD79D1C57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919" y="3777976"/>
            <a:ext cx="7183649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eyebrow style</a:t>
            </a:r>
          </a:p>
        </p:txBody>
      </p:sp>
    </p:spTree>
    <p:extLst>
      <p:ext uri="{BB962C8B-B14F-4D97-AF65-F5344CB8AC3E}">
        <p14:creationId xmlns:p14="http://schemas.microsoft.com/office/powerpoint/2010/main" val="41122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hoto 2">
    <p:bg>
      <p:bgPr>
        <a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AS Logo">
            <a:extLst>
              <a:ext uri="{FF2B5EF4-FFF2-40B4-BE49-F238E27FC236}">
                <a16:creationId xmlns:a16="http://schemas.microsoft.com/office/drawing/2014/main" id="{676BC937-0BAB-DD43-A6A5-699AA809991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lIns="182880" tIns="182880" bIns="0" anchor="t" anchorCtr="0"/>
          <a:lstStyle>
            <a:lvl1pPr algn="l">
              <a:defRPr sz="1400"/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0FDC35E-1C38-4A4E-3B78-9D6F73AB952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0" y="0"/>
            <a:ext cx="12192000" cy="6857999"/>
          </a:xfrm>
          <a:custGeom>
            <a:avLst/>
            <a:gdLst>
              <a:gd name="connsiteX0" fmla="*/ 12192000 w 12192000"/>
              <a:gd name="connsiteY0" fmla="*/ 4077080 h 6857999"/>
              <a:gd name="connsiteX1" fmla="*/ 12192000 w 12192000"/>
              <a:gd name="connsiteY1" fmla="*/ 6857999 h 6857999"/>
              <a:gd name="connsiteX2" fmla="*/ 9166860 w 12192000"/>
              <a:gd name="connsiteY2" fmla="*/ 6857999 h 6857999"/>
              <a:gd name="connsiteX3" fmla="*/ 9166860 w 12192000"/>
              <a:gd name="connsiteY3" fmla="*/ 5823584 h 6857999"/>
              <a:gd name="connsiteX4" fmla="*/ 10326878 w 12192000"/>
              <a:gd name="connsiteY4" fmla="*/ 0 h 6857999"/>
              <a:gd name="connsiteX5" fmla="*/ 10505820 w 12192000"/>
              <a:gd name="connsiteY5" fmla="*/ 0 h 6857999"/>
              <a:gd name="connsiteX6" fmla="*/ 8591296 w 12192000"/>
              <a:gd name="connsiteY6" fmla="*/ 1105408 h 6857999"/>
              <a:gd name="connsiteX7" fmla="*/ 8591296 w 12192000"/>
              <a:gd name="connsiteY7" fmla="*/ 1955798 h 6857999"/>
              <a:gd name="connsiteX8" fmla="*/ 8844916 w 12192000"/>
              <a:gd name="connsiteY8" fmla="*/ 2102230 h 6857999"/>
              <a:gd name="connsiteX9" fmla="*/ 8844916 w 12192000"/>
              <a:gd name="connsiteY9" fmla="*/ 3496307 h 6857999"/>
              <a:gd name="connsiteX10" fmla="*/ 10535158 w 12192000"/>
              <a:gd name="connsiteY10" fmla="*/ 4472178 h 6857999"/>
              <a:gd name="connsiteX11" fmla="*/ 12192000 w 12192000"/>
              <a:gd name="connsiteY11" fmla="*/ 3515487 h 6857999"/>
              <a:gd name="connsiteX12" fmla="*/ 12192000 w 12192000"/>
              <a:gd name="connsiteY12" fmla="*/ 3618865 h 6857999"/>
              <a:gd name="connsiteX13" fmla="*/ 10535158 w 12192000"/>
              <a:gd name="connsiteY13" fmla="*/ 4575429 h 6857999"/>
              <a:gd name="connsiteX14" fmla="*/ 8844916 w 12192000"/>
              <a:gd name="connsiteY14" fmla="*/ 3599501 h 6857999"/>
              <a:gd name="connsiteX15" fmla="*/ 8844916 w 12192000"/>
              <a:gd name="connsiteY15" fmla="*/ 3599560 h 6857999"/>
              <a:gd name="connsiteX16" fmla="*/ 8844916 w 12192000"/>
              <a:gd name="connsiteY16" fmla="*/ 5564123 h 6857999"/>
              <a:gd name="connsiteX17" fmla="*/ 6603746 w 12192000"/>
              <a:gd name="connsiteY17" fmla="*/ 6857999 h 6857999"/>
              <a:gd name="connsiteX18" fmla="*/ 0 w 12192000"/>
              <a:gd name="connsiteY18" fmla="*/ 6857999 h 6857999"/>
              <a:gd name="connsiteX19" fmla="*/ 0 w 12192000"/>
              <a:gd name="connsiteY19" fmla="*/ 3746880 h 6857999"/>
              <a:gd name="connsiteX20" fmla="*/ 5846826 w 12192000"/>
              <a:gd name="connsiteY20" fmla="*/ 371220 h 6857999"/>
              <a:gd name="connsiteX21" fmla="*/ 8501888 w 12192000"/>
              <a:gd name="connsiteY21" fmla="*/ 1904176 h 6857999"/>
              <a:gd name="connsiteX22" fmla="*/ 8501888 w 12192000"/>
              <a:gd name="connsiteY22" fmla="*/ 1904110 h 6857999"/>
              <a:gd name="connsiteX23" fmla="*/ 8501888 w 12192000"/>
              <a:gd name="connsiteY23" fmla="*/ 105371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92000" h="6857999">
                <a:moveTo>
                  <a:pt x="12192000" y="4077080"/>
                </a:moveTo>
                <a:lnTo>
                  <a:pt x="12192000" y="6857999"/>
                </a:lnTo>
                <a:lnTo>
                  <a:pt x="9166860" y="6857999"/>
                </a:lnTo>
                <a:lnTo>
                  <a:pt x="9166860" y="5823584"/>
                </a:lnTo>
                <a:close/>
                <a:moveTo>
                  <a:pt x="10326878" y="0"/>
                </a:moveTo>
                <a:lnTo>
                  <a:pt x="10505820" y="0"/>
                </a:lnTo>
                <a:lnTo>
                  <a:pt x="8591296" y="1105408"/>
                </a:lnTo>
                <a:lnTo>
                  <a:pt x="8591296" y="1955798"/>
                </a:lnTo>
                <a:lnTo>
                  <a:pt x="8844916" y="2102230"/>
                </a:lnTo>
                <a:lnTo>
                  <a:pt x="8844916" y="3496307"/>
                </a:lnTo>
                <a:lnTo>
                  <a:pt x="10535158" y="4472178"/>
                </a:lnTo>
                <a:lnTo>
                  <a:pt x="12192000" y="3515487"/>
                </a:lnTo>
                <a:lnTo>
                  <a:pt x="12192000" y="3618865"/>
                </a:lnTo>
                <a:lnTo>
                  <a:pt x="10535158" y="4575429"/>
                </a:lnTo>
                <a:lnTo>
                  <a:pt x="8844916" y="3599501"/>
                </a:lnTo>
                <a:lnTo>
                  <a:pt x="8844916" y="3599560"/>
                </a:lnTo>
                <a:lnTo>
                  <a:pt x="8844916" y="5564123"/>
                </a:lnTo>
                <a:lnTo>
                  <a:pt x="6603746" y="6857999"/>
                </a:lnTo>
                <a:lnTo>
                  <a:pt x="0" y="6857999"/>
                </a:lnTo>
                <a:lnTo>
                  <a:pt x="0" y="3746880"/>
                </a:lnTo>
                <a:lnTo>
                  <a:pt x="5846826" y="371220"/>
                </a:lnTo>
                <a:lnTo>
                  <a:pt x="8501888" y="1904176"/>
                </a:lnTo>
                <a:lnTo>
                  <a:pt x="8501888" y="1904110"/>
                </a:lnTo>
                <a:lnTo>
                  <a:pt x="8501888" y="105371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5629AD-D099-8B4D-AFE8-283B20583480}"/>
              </a:ext>
            </a:extLst>
          </p:cNvPr>
          <p:cNvSpPr txBox="1"/>
          <p:nvPr userDrawn="1"/>
        </p:nvSpPr>
        <p:spPr>
          <a:xfrm>
            <a:off x="14245389" y="837397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900"/>
              </a:spcBef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Footer ">
            <a:extLst>
              <a:ext uri="{FF2B5EF4-FFF2-40B4-BE49-F238E27FC236}">
                <a16:creationId xmlns:a16="http://schemas.microsoft.com/office/drawing/2014/main" id="{8E67E650-74DB-FD49-ADBE-13652835C259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496888" y="6313794"/>
            <a:ext cx="3739862" cy="208926"/>
          </a:xfrm>
        </p:spPr>
        <p:txBody>
          <a:bodyPr/>
          <a:lstStyle>
            <a:lvl1pPr>
              <a:defRPr>
                <a:solidFill>
                  <a:schemeClr val="bg1">
                    <a:alpha val="50166"/>
                  </a:schemeClr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14" name="Presenter name">
            <a:extLst>
              <a:ext uri="{FF2B5EF4-FFF2-40B4-BE49-F238E27FC236}">
                <a16:creationId xmlns:a16="http://schemas.microsoft.com/office/drawing/2014/main" id="{562F549A-5778-9A41-9C66-5AD79D1C57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920" y="5674066"/>
            <a:ext cx="7183650" cy="349476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presenter name and title</a:t>
            </a:r>
          </a:p>
        </p:txBody>
      </p:sp>
      <p:sp>
        <p:nvSpPr>
          <p:cNvPr id="3" name="Subtitle 1">
            <a:extLst>
              <a:ext uri="{FF2B5EF4-FFF2-40B4-BE49-F238E27FC236}">
                <a16:creationId xmlns:a16="http://schemas.microsoft.com/office/drawing/2014/main" id="{EB831AF3-8814-1726-628D-99B6739DC97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6513" y="5204220"/>
            <a:ext cx="7183650" cy="32067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EE356C4-0C36-B449-B851-E8B542A14A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888" y="3646583"/>
            <a:ext cx="7195682" cy="1543727"/>
          </a:xfrm>
        </p:spPr>
        <p:txBody>
          <a:bodyPr anchor="b" anchorCtr="0"/>
          <a:lstStyle>
            <a:lvl1pPr algn="l">
              <a:defRPr sz="400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3920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hoto 2 Eyebrow">
    <p:bg>
      <p:bgPr>
        <a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676BC937-0BAB-DD43-A6A5-699AA809991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lIns="182880" tIns="182880" bIns="0" anchor="t" anchorCtr="0"/>
          <a:lstStyle>
            <a:lvl1pPr algn="l">
              <a:defRPr sz="1400"/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11" name="CAS Logo">
            <a:extLst>
              <a:ext uri="{FF2B5EF4-FFF2-40B4-BE49-F238E27FC236}">
                <a16:creationId xmlns:a16="http://schemas.microsoft.com/office/drawing/2014/main" id="{52830779-3211-C01E-4451-3503DA6858A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0" y="0"/>
            <a:ext cx="12192000" cy="6857999"/>
          </a:xfrm>
          <a:custGeom>
            <a:avLst/>
            <a:gdLst>
              <a:gd name="connsiteX0" fmla="*/ 12192000 w 12192000"/>
              <a:gd name="connsiteY0" fmla="*/ 4077080 h 6857999"/>
              <a:gd name="connsiteX1" fmla="*/ 12192000 w 12192000"/>
              <a:gd name="connsiteY1" fmla="*/ 6857999 h 6857999"/>
              <a:gd name="connsiteX2" fmla="*/ 9166860 w 12192000"/>
              <a:gd name="connsiteY2" fmla="*/ 6857999 h 6857999"/>
              <a:gd name="connsiteX3" fmla="*/ 9166860 w 12192000"/>
              <a:gd name="connsiteY3" fmla="*/ 5823584 h 6857999"/>
              <a:gd name="connsiteX4" fmla="*/ 10326878 w 12192000"/>
              <a:gd name="connsiteY4" fmla="*/ 0 h 6857999"/>
              <a:gd name="connsiteX5" fmla="*/ 10505820 w 12192000"/>
              <a:gd name="connsiteY5" fmla="*/ 0 h 6857999"/>
              <a:gd name="connsiteX6" fmla="*/ 8591296 w 12192000"/>
              <a:gd name="connsiteY6" fmla="*/ 1105408 h 6857999"/>
              <a:gd name="connsiteX7" fmla="*/ 8591296 w 12192000"/>
              <a:gd name="connsiteY7" fmla="*/ 1955798 h 6857999"/>
              <a:gd name="connsiteX8" fmla="*/ 8844916 w 12192000"/>
              <a:gd name="connsiteY8" fmla="*/ 2102230 h 6857999"/>
              <a:gd name="connsiteX9" fmla="*/ 8844916 w 12192000"/>
              <a:gd name="connsiteY9" fmla="*/ 3496307 h 6857999"/>
              <a:gd name="connsiteX10" fmla="*/ 10535158 w 12192000"/>
              <a:gd name="connsiteY10" fmla="*/ 4472178 h 6857999"/>
              <a:gd name="connsiteX11" fmla="*/ 12192000 w 12192000"/>
              <a:gd name="connsiteY11" fmla="*/ 3515487 h 6857999"/>
              <a:gd name="connsiteX12" fmla="*/ 12192000 w 12192000"/>
              <a:gd name="connsiteY12" fmla="*/ 3618865 h 6857999"/>
              <a:gd name="connsiteX13" fmla="*/ 10535158 w 12192000"/>
              <a:gd name="connsiteY13" fmla="*/ 4575429 h 6857999"/>
              <a:gd name="connsiteX14" fmla="*/ 8844916 w 12192000"/>
              <a:gd name="connsiteY14" fmla="*/ 3599501 h 6857999"/>
              <a:gd name="connsiteX15" fmla="*/ 8844916 w 12192000"/>
              <a:gd name="connsiteY15" fmla="*/ 3599560 h 6857999"/>
              <a:gd name="connsiteX16" fmla="*/ 8844916 w 12192000"/>
              <a:gd name="connsiteY16" fmla="*/ 5564123 h 6857999"/>
              <a:gd name="connsiteX17" fmla="*/ 6603746 w 12192000"/>
              <a:gd name="connsiteY17" fmla="*/ 6857999 h 6857999"/>
              <a:gd name="connsiteX18" fmla="*/ 0 w 12192000"/>
              <a:gd name="connsiteY18" fmla="*/ 6857999 h 6857999"/>
              <a:gd name="connsiteX19" fmla="*/ 0 w 12192000"/>
              <a:gd name="connsiteY19" fmla="*/ 3746880 h 6857999"/>
              <a:gd name="connsiteX20" fmla="*/ 5846826 w 12192000"/>
              <a:gd name="connsiteY20" fmla="*/ 371220 h 6857999"/>
              <a:gd name="connsiteX21" fmla="*/ 8501888 w 12192000"/>
              <a:gd name="connsiteY21" fmla="*/ 1904176 h 6857999"/>
              <a:gd name="connsiteX22" fmla="*/ 8501888 w 12192000"/>
              <a:gd name="connsiteY22" fmla="*/ 1904110 h 6857999"/>
              <a:gd name="connsiteX23" fmla="*/ 8501888 w 12192000"/>
              <a:gd name="connsiteY23" fmla="*/ 105371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92000" h="6857999">
                <a:moveTo>
                  <a:pt x="12192000" y="4077080"/>
                </a:moveTo>
                <a:lnTo>
                  <a:pt x="12192000" y="6857999"/>
                </a:lnTo>
                <a:lnTo>
                  <a:pt x="9166860" y="6857999"/>
                </a:lnTo>
                <a:lnTo>
                  <a:pt x="9166860" y="5823584"/>
                </a:lnTo>
                <a:close/>
                <a:moveTo>
                  <a:pt x="10326878" y="0"/>
                </a:moveTo>
                <a:lnTo>
                  <a:pt x="10505820" y="0"/>
                </a:lnTo>
                <a:lnTo>
                  <a:pt x="8591296" y="1105408"/>
                </a:lnTo>
                <a:lnTo>
                  <a:pt x="8591296" y="1955798"/>
                </a:lnTo>
                <a:lnTo>
                  <a:pt x="8844916" y="2102230"/>
                </a:lnTo>
                <a:lnTo>
                  <a:pt x="8844916" y="3496307"/>
                </a:lnTo>
                <a:lnTo>
                  <a:pt x="10535158" y="4472178"/>
                </a:lnTo>
                <a:lnTo>
                  <a:pt x="12192000" y="3515487"/>
                </a:lnTo>
                <a:lnTo>
                  <a:pt x="12192000" y="3618865"/>
                </a:lnTo>
                <a:lnTo>
                  <a:pt x="10535158" y="4575429"/>
                </a:lnTo>
                <a:lnTo>
                  <a:pt x="8844916" y="3599501"/>
                </a:lnTo>
                <a:lnTo>
                  <a:pt x="8844916" y="3599560"/>
                </a:lnTo>
                <a:lnTo>
                  <a:pt x="8844916" y="5564123"/>
                </a:lnTo>
                <a:lnTo>
                  <a:pt x="6603746" y="6857999"/>
                </a:lnTo>
                <a:lnTo>
                  <a:pt x="0" y="6857999"/>
                </a:lnTo>
                <a:lnTo>
                  <a:pt x="0" y="3746880"/>
                </a:lnTo>
                <a:lnTo>
                  <a:pt x="5846826" y="371220"/>
                </a:lnTo>
                <a:lnTo>
                  <a:pt x="8501888" y="1904176"/>
                </a:lnTo>
                <a:lnTo>
                  <a:pt x="8501888" y="1904110"/>
                </a:lnTo>
                <a:lnTo>
                  <a:pt x="8501888" y="105371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5629AD-D099-8B4D-AFE8-283B20583480}"/>
              </a:ext>
            </a:extLst>
          </p:cNvPr>
          <p:cNvSpPr txBox="1"/>
          <p:nvPr userDrawn="1"/>
        </p:nvSpPr>
        <p:spPr>
          <a:xfrm>
            <a:off x="14245389" y="837397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900"/>
              </a:spcBef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Footer ">
            <a:extLst>
              <a:ext uri="{FF2B5EF4-FFF2-40B4-BE49-F238E27FC236}">
                <a16:creationId xmlns:a16="http://schemas.microsoft.com/office/drawing/2014/main" id="{8E67E650-74DB-FD49-ADBE-13652835C259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496888" y="6313794"/>
            <a:ext cx="3739862" cy="208926"/>
          </a:xfrm>
        </p:spPr>
        <p:txBody>
          <a:bodyPr/>
          <a:lstStyle>
            <a:lvl1pPr>
              <a:defRPr>
                <a:solidFill>
                  <a:schemeClr val="bg1">
                    <a:alpha val="50166"/>
                  </a:schemeClr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1D6537FB-FBCE-A383-7FD6-C235516C59E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7521" y="5670514"/>
            <a:ext cx="7194762" cy="34947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presenter name and 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6D8805B-80C1-8B92-A378-CEEA5E7CEBA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7806" y="4231774"/>
            <a:ext cx="7194763" cy="1438739"/>
          </a:xfrm>
        </p:spPr>
        <p:txBody>
          <a:bodyPr anchor="t" anchorCtr="0"/>
          <a:lstStyle>
            <a:lvl1pPr algn="l">
              <a:defRPr sz="400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9" name="Eyebrow">
            <a:extLst>
              <a:ext uri="{FF2B5EF4-FFF2-40B4-BE49-F238E27FC236}">
                <a16:creationId xmlns:a16="http://schemas.microsoft.com/office/drawing/2014/main" id="{6638FCDA-2D66-F636-9DFB-8286785BCA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919" y="3777976"/>
            <a:ext cx="7183649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91793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">
            <a:extLst>
              <a:ext uri="{FF2B5EF4-FFF2-40B4-BE49-F238E27FC236}">
                <a16:creationId xmlns:a16="http://schemas.microsoft.com/office/drawing/2014/main" id="{676BC937-0BAB-DD43-A6A5-699AA809991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lIns="182880" tIns="182880" bIns="0" anchor="t" anchorCtr="0"/>
          <a:lstStyle>
            <a:lvl1pPr algn="l">
              <a:defRPr sz="1400"/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8" name="CAS Logo">
            <a:extLst>
              <a:ext uri="{FF2B5EF4-FFF2-40B4-BE49-F238E27FC236}">
                <a16:creationId xmlns:a16="http://schemas.microsoft.com/office/drawing/2014/main" id="{8FB71D72-7C58-A7F4-7647-E4957F84DF0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0" y="0"/>
            <a:ext cx="12192000" cy="6857999"/>
          </a:xfrm>
          <a:custGeom>
            <a:avLst/>
            <a:gdLst>
              <a:gd name="connsiteX0" fmla="*/ 12192000 w 12192000"/>
              <a:gd name="connsiteY0" fmla="*/ 4077080 h 6857999"/>
              <a:gd name="connsiteX1" fmla="*/ 12192000 w 12192000"/>
              <a:gd name="connsiteY1" fmla="*/ 6857999 h 6857999"/>
              <a:gd name="connsiteX2" fmla="*/ 9166860 w 12192000"/>
              <a:gd name="connsiteY2" fmla="*/ 6857999 h 6857999"/>
              <a:gd name="connsiteX3" fmla="*/ 9166860 w 12192000"/>
              <a:gd name="connsiteY3" fmla="*/ 5823584 h 6857999"/>
              <a:gd name="connsiteX4" fmla="*/ 10326878 w 12192000"/>
              <a:gd name="connsiteY4" fmla="*/ 0 h 6857999"/>
              <a:gd name="connsiteX5" fmla="*/ 10505820 w 12192000"/>
              <a:gd name="connsiteY5" fmla="*/ 0 h 6857999"/>
              <a:gd name="connsiteX6" fmla="*/ 8591296 w 12192000"/>
              <a:gd name="connsiteY6" fmla="*/ 1105408 h 6857999"/>
              <a:gd name="connsiteX7" fmla="*/ 8591296 w 12192000"/>
              <a:gd name="connsiteY7" fmla="*/ 1955798 h 6857999"/>
              <a:gd name="connsiteX8" fmla="*/ 8844916 w 12192000"/>
              <a:gd name="connsiteY8" fmla="*/ 2102230 h 6857999"/>
              <a:gd name="connsiteX9" fmla="*/ 8844916 w 12192000"/>
              <a:gd name="connsiteY9" fmla="*/ 3496307 h 6857999"/>
              <a:gd name="connsiteX10" fmla="*/ 10535158 w 12192000"/>
              <a:gd name="connsiteY10" fmla="*/ 4472178 h 6857999"/>
              <a:gd name="connsiteX11" fmla="*/ 12192000 w 12192000"/>
              <a:gd name="connsiteY11" fmla="*/ 3515487 h 6857999"/>
              <a:gd name="connsiteX12" fmla="*/ 12192000 w 12192000"/>
              <a:gd name="connsiteY12" fmla="*/ 3618865 h 6857999"/>
              <a:gd name="connsiteX13" fmla="*/ 10535158 w 12192000"/>
              <a:gd name="connsiteY13" fmla="*/ 4575429 h 6857999"/>
              <a:gd name="connsiteX14" fmla="*/ 8844916 w 12192000"/>
              <a:gd name="connsiteY14" fmla="*/ 3599501 h 6857999"/>
              <a:gd name="connsiteX15" fmla="*/ 8844916 w 12192000"/>
              <a:gd name="connsiteY15" fmla="*/ 3599560 h 6857999"/>
              <a:gd name="connsiteX16" fmla="*/ 8844916 w 12192000"/>
              <a:gd name="connsiteY16" fmla="*/ 5564123 h 6857999"/>
              <a:gd name="connsiteX17" fmla="*/ 6603746 w 12192000"/>
              <a:gd name="connsiteY17" fmla="*/ 6857999 h 6857999"/>
              <a:gd name="connsiteX18" fmla="*/ 0 w 12192000"/>
              <a:gd name="connsiteY18" fmla="*/ 6857999 h 6857999"/>
              <a:gd name="connsiteX19" fmla="*/ 0 w 12192000"/>
              <a:gd name="connsiteY19" fmla="*/ 3746880 h 6857999"/>
              <a:gd name="connsiteX20" fmla="*/ 5846826 w 12192000"/>
              <a:gd name="connsiteY20" fmla="*/ 371220 h 6857999"/>
              <a:gd name="connsiteX21" fmla="*/ 8501888 w 12192000"/>
              <a:gd name="connsiteY21" fmla="*/ 1904176 h 6857999"/>
              <a:gd name="connsiteX22" fmla="*/ 8501888 w 12192000"/>
              <a:gd name="connsiteY22" fmla="*/ 1904110 h 6857999"/>
              <a:gd name="connsiteX23" fmla="*/ 8501888 w 12192000"/>
              <a:gd name="connsiteY23" fmla="*/ 105371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92000" h="6857999">
                <a:moveTo>
                  <a:pt x="12192000" y="4077080"/>
                </a:moveTo>
                <a:lnTo>
                  <a:pt x="12192000" y="6857999"/>
                </a:lnTo>
                <a:lnTo>
                  <a:pt x="9166860" y="6857999"/>
                </a:lnTo>
                <a:lnTo>
                  <a:pt x="9166860" y="5823584"/>
                </a:lnTo>
                <a:close/>
                <a:moveTo>
                  <a:pt x="10326878" y="0"/>
                </a:moveTo>
                <a:lnTo>
                  <a:pt x="10505820" y="0"/>
                </a:lnTo>
                <a:lnTo>
                  <a:pt x="8591296" y="1105408"/>
                </a:lnTo>
                <a:lnTo>
                  <a:pt x="8591296" y="1955798"/>
                </a:lnTo>
                <a:lnTo>
                  <a:pt x="8844916" y="2102230"/>
                </a:lnTo>
                <a:lnTo>
                  <a:pt x="8844916" y="3496307"/>
                </a:lnTo>
                <a:lnTo>
                  <a:pt x="10535158" y="4472178"/>
                </a:lnTo>
                <a:lnTo>
                  <a:pt x="12192000" y="3515487"/>
                </a:lnTo>
                <a:lnTo>
                  <a:pt x="12192000" y="3618865"/>
                </a:lnTo>
                <a:lnTo>
                  <a:pt x="10535158" y="4575429"/>
                </a:lnTo>
                <a:lnTo>
                  <a:pt x="8844916" y="3599501"/>
                </a:lnTo>
                <a:lnTo>
                  <a:pt x="8844916" y="3599560"/>
                </a:lnTo>
                <a:lnTo>
                  <a:pt x="8844916" y="5564123"/>
                </a:lnTo>
                <a:lnTo>
                  <a:pt x="6603746" y="6857999"/>
                </a:lnTo>
                <a:lnTo>
                  <a:pt x="0" y="6857999"/>
                </a:lnTo>
                <a:lnTo>
                  <a:pt x="0" y="3746880"/>
                </a:lnTo>
                <a:lnTo>
                  <a:pt x="5846826" y="371220"/>
                </a:lnTo>
                <a:lnTo>
                  <a:pt x="8501888" y="1904176"/>
                </a:lnTo>
                <a:lnTo>
                  <a:pt x="8501888" y="1904110"/>
                </a:lnTo>
                <a:lnTo>
                  <a:pt x="8501888" y="105371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54" name="Footer ">
            <a:extLst>
              <a:ext uri="{FF2B5EF4-FFF2-40B4-BE49-F238E27FC236}">
                <a16:creationId xmlns:a16="http://schemas.microsoft.com/office/drawing/2014/main" id="{8E67E650-74DB-FD49-ADBE-13652835C259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496888" y="6313794"/>
            <a:ext cx="3739862" cy="208926"/>
          </a:xfrm>
        </p:spPr>
        <p:txBody>
          <a:bodyPr/>
          <a:lstStyle>
            <a:lvl1pPr>
              <a:defRPr>
                <a:solidFill>
                  <a:schemeClr val="bg1">
                    <a:alpha val="50166"/>
                  </a:schemeClr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14" name="Presenter name">
            <a:extLst>
              <a:ext uri="{FF2B5EF4-FFF2-40B4-BE49-F238E27FC236}">
                <a16:creationId xmlns:a16="http://schemas.microsoft.com/office/drawing/2014/main" id="{562F549A-5778-9A41-9C66-5AD79D1C57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920" y="5674066"/>
            <a:ext cx="7183650" cy="349476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presenter name and title</a:t>
            </a:r>
          </a:p>
        </p:txBody>
      </p:sp>
      <p:sp>
        <p:nvSpPr>
          <p:cNvPr id="7" name="Subtitle 1">
            <a:extLst>
              <a:ext uri="{FF2B5EF4-FFF2-40B4-BE49-F238E27FC236}">
                <a16:creationId xmlns:a16="http://schemas.microsoft.com/office/drawing/2014/main" id="{2CCC56DB-9942-BA88-113F-9A890DFC0E4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6513" y="5209073"/>
            <a:ext cx="7195682" cy="32067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2EE356C4-0C36-B449-B851-E8B542A14A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888" y="3580482"/>
            <a:ext cx="7195682" cy="1610272"/>
          </a:xfrm>
        </p:spPr>
        <p:txBody>
          <a:bodyPr anchor="b" anchorCtr="0"/>
          <a:lstStyle>
            <a:lvl1pPr algn="l">
              <a:defRPr sz="400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53177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hoto 3 Eyeb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">
            <a:extLst>
              <a:ext uri="{FF2B5EF4-FFF2-40B4-BE49-F238E27FC236}">
                <a16:creationId xmlns:a16="http://schemas.microsoft.com/office/drawing/2014/main" id="{676BC937-0BAB-DD43-A6A5-699AA809991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lIns="182880" tIns="182880" bIns="0" anchor="t" anchorCtr="0"/>
          <a:lstStyle>
            <a:lvl1pPr algn="l">
              <a:defRPr sz="1400"/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9" name="CAS Logo">
            <a:extLst>
              <a:ext uri="{FF2B5EF4-FFF2-40B4-BE49-F238E27FC236}">
                <a16:creationId xmlns:a16="http://schemas.microsoft.com/office/drawing/2014/main" id="{782CACC7-6158-EE2A-F496-AB4E943A581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0" y="0"/>
            <a:ext cx="12192000" cy="6857999"/>
          </a:xfrm>
          <a:custGeom>
            <a:avLst/>
            <a:gdLst>
              <a:gd name="connsiteX0" fmla="*/ 12192000 w 12192000"/>
              <a:gd name="connsiteY0" fmla="*/ 4077080 h 6857999"/>
              <a:gd name="connsiteX1" fmla="*/ 12192000 w 12192000"/>
              <a:gd name="connsiteY1" fmla="*/ 6857999 h 6857999"/>
              <a:gd name="connsiteX2" fmla="*/ 9166860 w 12192000"/>
              <a:gd name="connsiteY2" fmla="*/ 6857999 h 6857999"/>
              <a:gd name="connsiteX3" fmla="*/ 9166860 w 12192000"/>
              <a:gd name="connsiteY3" fmla="*/ 5823584 h 6857999"/>
              <a:gd name="connsiteX4" fmla="*/ 10326878 w 12192000"/>
              <a:gd name="connsiteY4" fmla="*/ 0 h 6857999"/>
              <a:gd name="connsiteX5" fmla="*/ 10505820 w 12192000"/>
              <a:gd name="connsiteY5" fmla="*/ 0 h 6857999"/>
              <a:gd name="connsiteX6" fmla="*/ 8591296 w 12192000"/>
              <a:gd name="connsiteY6" fmla="*/ 1105408 h 6857999"/>
              <a:gd name="connsiteX7" fmla="*/ 8591296 w 12192000"/>
              <a:gd name="connsiteY7" fmla="*/ 1955798 h 6857999"/>
              <a:gd name="connsiteX8" fmla="*/ 8844916 w 12192000"/>
              <a:gd name="connsiteY8" fmla="*/ 2102230 h 6857999"/>
              <a:gd name="connsiteX9" fmla="*/ 8844916 w 12192000"/>
              <a:gd name="connsiteY9" fmla="*/ 3496307 h 6857999"/>
              <a:gd name="connsiteX10" fmla="*/ 10535158 w 12192000"/>
              <a:gd name="connsiteY10" fmla="*/ 4472178 h 6857999"/>
              <a:gd name="connsiteX11" fmla="*/ 12192000 w 12192000"/>
              <a:gd name="connsiteY11" fmla="*/ 3515487 h 6857999"/>
              <a:gd name="connsiteX12" fmla="*/ 12192000 w 12192000"/>
              <a:gd name="connsiteY12" fmla="*/ 3618865 h 6857999"/>
              <a:gd name="connsiteX13" fmla="*/ 10535158 w 12192000"/>
              <a:gd name="connsiteY13" fmla="*/ 4575429 h 6857999"/>
              <a:gd name="connsiteX14" fmla="*/ 8844916 w 12192000"/>
              <a:gd name="connsiteY14" fmla="*/ 3599501 h 6857999"/>
              <a:gd name="connsiteX15" fmla="*/ 8844916 w 12192000"/>
              <a:gd name="connsiteY15" fmla="*/ 3599560 h 6857999"/>
              <a:gd name="connsiteX16" fmla="*/ 8844916 w 12192000"/>
              <a:gd name="connsiteY16" fmla="*/ 5564123 h 6857999"/>
              <a:gd name="connsiteX17" fmla="*/ 6603746 w 12192000"/>
              <a:gd name="connsiteY17" fmla="*/ 6857999 h 6857999"/>
              <a:gd name="connsiteX18" fmla="*/ 0 w 12192000"/>
              <a:gd name="connsiteY18" fmla="*/ 6857999 h 6857999"/>
              <a:gd name="connsiteX19" fmla="*/ 0 w 12192000"/>
              <a:gd name="connsiteY19" fmla="*/ 3746880 h 6857999"/>
              <a:gd name="connsiteX20" fmla="*/ 5846826 w 12192000"/>
              <a:gd name="connsiteY20" fmla="*/ 371220 h 6857999"/>
              <a:gd name="connsiteX21" fmla="*/ 8501888 w 12192000"/>
              <a:gd name="connsiteY21" fmla="*/ 1904176 h 6857999"/>
              <a:gd name="connsiteX22" fmla="*/ 8501888 w 12192000"/>
              <a:gd name="connsiteY22" fmla="*/ 1904110 h 6857999"/>
              <a:gd name="connsiteX23" fmla="*/ 8501888 w 12192000"/>
              <a:gd name="connsiteY23" fmla="*/ 105371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92000" h="6857999">
                <a:moveTo>
                  <a:pt x="12192000" y="4077080"/>
                </a:moveTo>
                <a:lnTo>
                  <a:pt x="12192000" y="6857999"/>
                </a:lnTo>
                <a:lnTo>
                  <a:pt x="9166860" y="6857999"/>
                </a:lnTo>
                <a:lnTo>
                  <a:pt x="9166860" y="5823584"/>
                </a:lnTo>
                <a:close/>
                <a:moveTo>
                  <a:pt x="10326878" y="0"/>
                </a:moveTo>
                <a:lnTo>
                  <a:pt x="10505820" y="0"/>
                </a:lnTo>
                <a:lnTo>
                  <a:pt x="8591296" y="1105408"/>
                </a:lnTo>
                <a:lnTo>
                  <a:pt x="8591296" y="1955798"/>
                </a:lnTo>
                <a:lnTo>
                  <a:pt x="8844916" y="2102230"/>
                </a:lnTo>
                <a:lnTo>
                  <a:pt x="8844916" y="3496307"/>
                </a:lnTo>
                <a:lnTo>
                  <a:pt x="10535158" y="4472178"/>
                </a:lnTo>
                <a:lnTo>
                  <a:pt x="12192000" y="3515487"/>
                </a:lnTo>
                <a:lnTo>
                  <a:pt x="12192000" y="3618865"/>
                </a:lnTo>
                <a:lnTo>
                  <a:pt x="10535158" y="4575429"/>
                </a:lnTo>
                <a:lnTo>
                  <a:pt x="8844916" y="3599501"/>
                </a:lnTo>
                <a:lnTo>
                  <a:pt x="8844916" y="3599560"/>
                </a:lnTo>
                <a:lnTo>
                  <a:pt x="8844916" y="5564123"/>
                </a:lnTo>
                <a:lnTo>
                  <a:pt x="6603746" y="6857999"/>
                </a:lnTo>
                <a:lnTo>
                  <a:pt x="0" y="6857999"/>
                </a:lnTo>
                <a:lnTo>
                  <a:pt x="0" y="3746880"/>
                </a:lnTo>
                <a:lnTo>
                  <a:pt x="5846826" y="371220"/>
                </a:lnTo>
                <a:lnTo>
                  <a:pt x="8501888" y="1904176"/>
                </a:lnTo>
                <a:lnTo>
                  <a:pt x="8501888" y="1904110"/>
                </a:lnTo>
                <a:lnTo>
                  <a:pt x="8501888" y="105371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54" name="Footer ">
            <a:extLst>
              <a:ext uri="{FF2B5EF4-FFF2-40B4-BE49-F238E27FC236}">
                <a16:creationId xmlns:a16="http://schemas.microsoft.com/office/drawing/2014/main" id="{8E67E650-74DB-FD49-ADBE-13652835C259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496888" y="6313794"/>
            <a:ext cx="3739862" cy="208926"/>
          </a:xfrm>
        </p:spPr>
        <p:txBody>
          <a:bodyPr/>
          <a:lstStyle>
            <a:lvl1pPr>
              <a:defRPr>
                <a:solidFill>
                  <a:schemeClr val="bg1">
                    <a:alpha val="50166"/>
                  </a:schemeClr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ECA38301-F782-0710-AFB2-D7B1C18AF46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7521" y="5670514"/>
            <a:ext cx="7194762" cy="34947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presenter name and title</a:t>
            </a: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FC1ADCD4-562E-0B18-483F-7546C94375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7806" y="4231774"/>
            <a:ext cx="7194763" cy="1438739"/>
          </a:xfrm>
        </p:spPr>
        <p:txBody>
          <a:bodyPr anchor="t" anchorCtr="0"/>
          <a:lstStyle>
            <a:lvl1pPr algn="l">
              <a:defRPr sz="400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13" name="Eyebrow">
            <a:extLst>
              <a:ext uri="{FF2B5EF4-FFF2-40B4-BE49-F238E27FC236}">
                <a16:creationId xmlns:a16="http://schemas.microsoft.com/office/drawing/2014/main" id="{3E6EC760-8054-5713-F280-C05D115535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919" y="3777976"/>
            <a:ext cx="7183649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3159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ong">
    <p:bg>
      <p:bgPr>
        <a:gradFill>
          <a:gsLst>
            <a:gs pos="100000">
              <a:schemeClr val="accent1">
                <a:lumMod val="50000"/>
              </a:schemeClr>
            </a:gs>
            <a:gs pos="38000">
              <a:schemeClr val="accent4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Footer">
            <a:extLst>
              <a:ext uri="{FF2B5EF4-FFF2-40B4-BE49-F238E27FC236}">
                <a16:creationId xmlns:a16="http://schemas.microsoft.com/office/drawing/2014/main" id="{8E67E650-74DB-FD49-ADBE-13652835C259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496888" y="6313794"/>
            <a:ext cx="3739862" cy="208926"/>
          </a:xfrm>
        </p:spPr>
        <p:txBody>
          <a:bodyPr/>
          <a:lstStyle>
            <a:lvl1pPr>
              <a:defRPr>
                <a:solidFill>
                  <a:schemeClr val="bg1">
                    <a:alpha val="50166"/>
                  </a:schemeClr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83D88A-6E10-116F-8461-C59946E507B8}"/>
              </a:ext>
            </a:extLst>
          </p:cNvPr>
          <p:cNvGrpSpPr/>
          <p:nvPr userDrawn="1"/>
        </p:nvGrpSpPr>
        <p:grpSpPr>
          <a:xfrm>
            <a:off x="919911" y="-2803717"/>
            <a:ext cx="11272089" cy="7595516"/>
            <a:chOff x="919911" y="-2803717"/>
            <a:chExt cx="11272089" cy="7595516"/>
          </a:xfrm>
        </p:grpSpPr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2327C58-561F-D140-8806-1860B9E28A5A}"/>
                </a:ext>
              </a:extLst>
            </p:cNvPr>
            <p:cNvSpPr/>
            <p:nvPr userDrawn="1"/>
          </p:nvSpPr>
          <p:spPr>
            <a:xfrm rot="18000000" flipV="1">
              <a:off x="10159179" y="1154976"/>
              <a:ext cx="1740451" cy="1759938"/>
            </a:xfrm>
            <a:custGeom>
              <a:avLst/>
              <a:gdLst>
                <a:gd name="connsiteX0" fmla="*/ 1740451 w 1740451"/>
                <a:gd name="connsiteY0" fmla="*/ 1136044 h 1759938"/>
                <a:gd name="connsiteX1" fmla="*/ 1740451 w 1740451"/>
                <a:gd name="connsiteY1" fmla="*/ 501653 h 1759938"/>
                <a:gd name="connsiteX2" fmla="*/ 1622974 w 1740451"/>
                <a:gd name="connsiteY2" fmla="*/ 569225 h 1759938"/>
                <a:gd name="connsiteX3" fmla="*/ 1226710 w 1740451"/>
                <a:gd name="connsiteY3" fmla="*/ 340922 h 1759938"/>
                <a:gd name="connsiteX4" fmla="*/ 1226710 w 1740451"/>
                <a:gd name="connsiteY4" fmla="*/ 82661 h 1759938"/>
                <a:gd name="connsiteX5" fmla="*/ 1082933 w 1740451"/>
                <a:gd name="connsiteY5" fmla="*/ 0 h 1759938"/>
                <a:gd name="connsiteX6" fmla="*/ 0 w 1740451"/>
                <a:gd name="connsiteY6" fmla="*/ 623895 h 1759938"/>
                <a:gd name="connsiteX7" fmla="*/ 0 w 1740451"/>
                <a:gd name="connsiteY7" fmla="*/ 1381185 h 1759938"/>
                <a:gd name="connsiteX8" fmla="*/ 657299 w 1740451"/>
                <a:gd name="connsiteY8" fmla="*/ 1759939 h 1759938"/>
                <a:gd name="connsiteX9" fmla="*/ 1740451 w 1740451"/>
                <a:gd name="connsiteY9" fmla="*/ 1136044 h 175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40451" h="1759938">
                  <a:moveTo>
                    <a:pt x="1740451" y="1136044"/>
                  </a:moveTo>
                  <a:lnTo>
                    <a:pt x="1740451" y="501653"/>
                  </a:lnTo>
                  <a:lnTo>
                    <a:pt x="1622974" y="569225"/>
                  </a:lnTo>
                  <a:lnTo>
                    <a:pt x="1226710" y="340922"/>
                  </a:lnTo>
                  <a:lnTo>
                    <a:pt x="1226710" y="82661"/>
                  </a:lnTo>
                  <a:lnTo>
                    <a:pt x="1082933" y="0"/>
                  </a:lnTo>
                  <a:lnTo>
                    <a:pt x="0" y="623895"/>
                  </a:lnTo>
                  <a:lnTo>
                    <a:pt x="0" y="1381185"/>
                  </a:lnTo>
                  <a:lnTo>
                    <a:pt x="657299" y="1759939"/>
                  </a:lnTo>
                  <a:lnTo>
                    <a:pt x="1740451" y="1136044"/>
                  </a:lnTo>
                  <a:close/>
                </a:path>
              </a:pathLst>
            </a:custGeom>
            <a:solidFill>
              <a:schemeClr val="accent1"/>
            </a:solidFill>
            <a:ln w="219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5E4453A-6362-634D-1A25-835DF510F635}"/>
                </a:ext>
              </a:extLst>
            </p:cNvPr>
            <p:cNvSpPr/>
            <p:nvPr userDrawn="1"/>
          </p:nvSpPr>
          <p:spPr>
            <a:xfrm>
              <a:off x="10646714" y="1"/>
              <a:ext cx="935470" cy="909173"/>
            </a:xfrm>
            <a:custGeom>
              <a:avLst/>
              <a:gdLst>
                <a:gd name="connsiteX0" fmla="*/ 171481 w 935470"/>
                <a:gd name="connsiteY0" fmla="*/ 0 h 909173"/>
                <a:gd name="connsiteX1" fmla="*/ 765526 w 935470"/>
                <a:gd name="connsiteY1" fmla="*/ 0 h 909173"/>
                <a:gd name="connsiteX2" fmla="*/ 935470 w 935470"/>
                <a:gd name="connsiteY2" fmla="*/ 98117 h 909173"/>
                <a:gd name="connsiteX3" fmla="*/ 935092 w 935470"/>
                <a:gd name="connsiteY3" fmla="*/ 638476 h 909173"/>
                <a:gd name="connsiteX4" fmla="*/ 467207 w 935470"/>
                <a:gd name="connsiteY4" fmla="*/ 909173 h 909173"/>
                <a:gd name="connsiteX5" fmla="*/ 0 w 935470"/>
                <a:gd name="connsiteY5" fmla="*/ 639431 h 909173"/>
                <a:gd name="connsiteX6" fmla="*/ 489 w 935470"/>
                <a:gd name="connsiteY6" fmla="*/ 98882 h 909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5470" h="909173">
                  <a:moveTo>
                    <a:pt x="171481" y="0"/>
                  </a:moveTo>
                  <a:lnTo>
                    <a:pt x="765526" y="0"/>
                  </a:lnTo>
                  <a:lnTo>
                    <a:pt x="935470" y="98117"/>
                  </a:lnTo>
                  <a:lnTo>
                    <a:pt x="935092" y="638476"/>
                  </a:lnTo>
                  <a:lnTo>
                    <a:pt x="467207" y="909173"/>
                  </a:lnTo>
                  <a:lnTo>
                    <a:pt x="0" y="639431"/>
                  </a:lnTo>
                  <a:lnTo>
                    <a:pt x="489" y="988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0C365EE-C71F-3AE8-F0CE-797A780C02B6}"/>
                </a:ext>
              </a:extLst>
            </p:cNvPr>
            <p:cNvSpPr/>
            <p:nvPr userDrawn="1"/>
          </p:nvSpPr>
          <p:spPr>
            <a:xfrm>
              <a:off x="11674474" y="1309394"/>
              <a:ext cx="517526" cy="914542"/>
            </a:xfrm>
            <a:custGeom>
              <a:avLst/>
              <a:gdLst>
                <a:gd name="connsiteX0" fmla="*/ 396264 w 517526"/>
                <a:gd name="connsiteY0" fmla="*/ 0 h 914542"/>
                <a:gd name="connsiteX1" fmla="*/ 517526 w 517526"/>
                <a:gd name="connsiteY1" fmla="*/ 70010 h 914542"/>
                <a:gd name="connsiteX2" fmla="*/ 517526 w 517526"/>
                <a:gd name="connsiteY2" fmla="*/ 843793 h 914542"/>
                <a:gd name="connsiteX3" fmla="*/ 395242 w 517526"/>
                <a:gd name="connsiteY3" fmla="*/ 914542 h 914542"/>
                <a:gd name="connsiteX4" fmla="*/ 223662 w 517526"/>
                <a:gd name="connsiteY4" fmla="*/ 815480 h 914542"/>
                <a:gd name="connsiteX5" fmla="*/ 0 w 517526"/>
                <a:gd name="connsiteY5" fmla="*/ 686349 h 914542"/>
                <a:gd name="connsiteX6" fmla="*/ 417 w 517526"/>
                <a:gd name="connsiteY6" fmla="*/ 229024 h 914542"/>
                <a:gd name="connsiteX7" fmla="*/ 117674 w 517526"/>
                <a:gd name="connsiteY7" fmla="*/ 161071 h 91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7526" h="914542">
                  <a:moveTo>
                    <a:pt x="396264" y="0"/>
                  </a:moveTo>
                  <a:lnTo>
                    <a:pt x="517526" y="70010"/>
                  </a:lnTo>
                  <a:lnTo>
                    <a:pt x="517526" y="843793"/>
                  </a:lnTo>
                  <a:lnTo>
                    <a:pt x="395242" y="914542"/>
                  </a:lnTo>
                  <a:lnTo>
                    <a:pt x="223662" y="815480"/>
                  </a:lnTo>
                  <a:lnTo>
                    <a:pt x="0" y="686349"/>
                  </a:lnTo>
                  <a:lnTo>
                    <a:pt x="417" y="229024"/>
                  </a:lnTo>
                  <a:lnTo>
                    <a:pt x="117674" y="16107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CA6B426A-61D6-7C4A-94F2-9990EDFE7CCD}"/>
                </a:ext>
              </a:extLst>
            </p:cNvPr>
            <p:cNvSpPr/>
            <p:nvPr userDrawn="1"/>
          </p:nvSpPr>
          <p:spPr>
            <a:xfrm rot="18000000" flipV="1">
              <a:off x="11559012" y="1537496"/>
              <a:ext cx="513741" cy="486563"/>
            </a:xfrm>
            <a:custGeom>
              <a:avLst/>
              <a:gdLst>
                <a:gd name="connsiteX0" fmla="*/ 396264 w 513741"/>
                <a:gd name="connsiteY0" fmla="*/ 486564 h 486563"/>
                <a:gd name="connsiteX1" fmla="*/ 513741 w 513741"/>
                <a:gd name="connsiteY1" fmla="*/ 418991 h 486563"/>
                <a:gd name="connsiteX2" fmla="*/ 513741 w 513741"/>
                <a:gd name="connsiteY2" fmla="*/ 296093 h 486563"/>
                <a:gd name="connsiteX3" fmla="*/ 0 w 513741"/>
                <a:gd name="connsiteY3" fmla="*/ 0 h 486563"/>
                <a:gd name="connsiteX4" fmla="*/ 0 w 513741"/>
                <a:gd name="connsiteY4" fmla="*/ 258261 h 486563"/>
                <a:gd name="connsiteX5" fmla="*/ 396264 w 513741"/>
                <a:gd name="connsiteY5" fmla="*/ 486564 h 48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3741" h="486563">
                  <a:moveTo>
                    <a:pt x="396264" y="486564"/>
                  </a:moveTo>
                  <a:lnTo>
                    <a:pt x="513741" y="418991"/>
                  </a:lnTo>
                  <a:lnTo>
                    <a:pt x="513741" y="296093"/>
                  </a:lnTo>
                  <a:lnTo>
                    <a:pt x="0" y="0"/>
                  </a:lnTo>
                  <a:lnTo>
                    <a:pt x="0" y="258261"/>
                  </a:lnTo>
                  <a:lnTo>
                    <a:pt x="396264" y="486564"/>
                  </a:lnTo>
                  <a:close/>
                </a:path>
              </a:pathLst>
            </a:custGeom>
            <a:solidFill>
              <a:srgbClr val="FFC31C"/>
            </a:solidFill>
            <a:ln w="219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F6CEFA8-B851-4D39-5A97-8E20727CD06B}"/>
                </a:ext>
              </a:extLst>
            </p:cNvPr>
            <p:cNvSpPr/>
            <p:nvPr userDrawn="1"/>
          </p:nvSpPr>
          <p:spPr>
            <a:xfrm>
              <a:off x="11614983" y="2807342"/>
              <a:ext cx="577017" cy="891088"/>
            </a:xfrm>
            <a:custGeom>
              <a:avLst/>
              <a:gdLst>
                <a:gd name="connsiteX0" fmla="*/ 577017 w 577017"/>
                <a:gd name="connsiteY0" fmla="*/ 0 h 891088"/>
                <a:gd name="connsiteX1" fmla="*/ 577017 w 577017"/>
                <a:gd name="connsiteY1" fmla="*/ 743238 h 891088"/>
                <a:gd name="connsiteX2" fmla="*/ 321573 w 577017"/>
                <a:gd name="connsiteY2" fmla="*/ 891088 h 891088"/>
                <a:gd name="connsiteX3" fmla="*/ 225366 w 577017"/>
                <a:gd name="connsiteY3" fmla="*/ 835543 h 891088"/>
                <a:gd name="connsiteX4" fmla="*/ 0 w 577017"/>
                <a:gd name="connsiteY4" fmla="*/ 705428 h 891088"/>
                <a:gd name="connsiteX5" fmla="*/ 495 w 577017"/>
                <a:gd name="connsiteY5" fmla="*/ 333688 h 89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7017" h="891088">
                  <a:moveTo>
                    <a:pt x="577017" y="0"/>
                  </a:moveTo>
                  <a:lnTo>
                    <a:pt x="577017" y="743238"/>
                  </a:lnTo>
                  <a:lnTo>
                    <a:pt x="321573" y="891088"/>
                  </a:lnTo>
                  <a:lnTo>
                    <a:pt x="225366" y="835543"/>
                  </a:lnTo>
                  <a:lnTo>
                    <a:pt x="0" y="705428"/>
                  </a:lnTo>
                  <a:lnTo>
                    <a:pt x="495" y="33368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47B9891-1AE7-CA7A-A278-C466ACD08558}"/>
                </a:ext>
              </a:extLst>
            </p:cNvPr>
            <p:cNvSpPr/>
            <p:nvPr userDrawn="1"/>
          </p:nvSpPr>
          <p:spPr>
            <a:xfrm>
              <a:off x="11845132" y="3440517"/>
              <a:ext cx="346868" cy="256953"/>
            </a:xfrm>
            <a:custGeom>
              <a:avLst/>
              <a:gdLst>
                <a:gd name="connsiteX0" fmla="*/ 346868 w 346868"/>
                <a:gd name="connsiteY0" fmla="*/ 0 h 256953"/>
                <a:gd name="connsiteX1" fmla="*/ 346868 w 346868"/>
                <a:gd name="connsiteY1" fmla="*/ 112290 h 256953"/>
                <a:gd name="connsiteX2" fmla="*/ 96775 w 346868"/>
                <a:gd name="connsiteY2" fmla="*/ 256953 h 256953"/>
                <a:gd name="connsiteX3" fmla="*/ 0 w 346868"/>
                <a:gd name="connsiteY3" fmla="*/ 201080 h 25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868" h="256953">
                  <a:moveTo>
                    <a:pt x="346868" y="0"/>
                  </a:moveTo>
                  <a:lnTo>
                    <a:pt x="346868" y="112290"/>
                  </a:lnTo>
                  <a:lnTo>
                    <a:pt x="96775" y="256953"/>
                  </a:lnTo>
                  <a:lnTo>
                    <a:pt x="0" y="2010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75E2E912-C286-0941-8481-EC369D943E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37670" b="5668"/>
            <a:stretch>
              <a:fillRect/>
            </a:stretch>
          </p:blipFill>
          <p:spPr>
            <a:xfrm rot="18000000" flipV="1">
              <a:off x="1711982" y="-3595788"/>
              <a:ext cx="7595516" cy="9179657"/>
            </a:xfrm>
            <a:custGeom>
              <a:avLst/>
              <a:gdLst>
                <a:gd name="connsiteX0" fmla="*/ 2295638 w 7595516"/>
                <a:gd name="connsiteY0" fmla="*/ 9179657 h 9179657"/>
                <a:gd name="connsiteX1" fmla="*/ 7595516 w 7595516"/>
                <a:gd name="connsiteY1" fmla="*/ 0 h 9179657"/>
                <a:gd name="connsiteX2" fmla="*/ 1901423 w 7595516"/>
                <a:gd name="connsiteY2" fmla="*/ 0 h 9179657"/>
                <a:gd name="connsiteX3" fmla="*/ 0 w 7595516"/>
                <a:gd name="connsiteY3" fmla="*/ 3293361 h 9179657"/>
                <a:gd name="connsiteX4" fmla="*/ 0 w 7595516"/>
                <a:gd name="connsiteY4" fmla="*/ 7854270 h 917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95516" h="9179657">
                  <a:moveTo>
                    <a:pt x="2295638" y="9179657"/>
                  </a:moveTo>
                  <a:lnTo>
                    <a:pt x="7595516" y="0"/>
                  </a:lnTo>
                  <a:lnTo>
                    <a:pt x="1901423" y="0"/>
                  </a:lnTo>
                  <a:lnTo>
                    <a:pt x="0" y="3293361"/>
                  </a:lnTo>
                  <a:lnTo>
                    <a:pt x="0" y="7854270"/>
                  </a:lnTo>
                  <a:close/>
                </a:path>
              </a:pathLst>
            </a:custGeom>
          </p:spPr>
        </p:pic>
      </p:grpSp>
      <p:sp>
        <p:nvSpPr>
          <p:cNvPr id="27" name="TextBox 26" hidden="1">
            <a:extLst>
              <a:ext uri="{FF2B5EF4-FFF2-40B4-BE49-F238E27FC236}">
                <a16:creationId xmlns:a16="http://schemas.microsoft.com/office/drawing/2014/main" id="{5C5629AD-D099-8B4D-AFE8-283B20583480}"/>
              </a:ext>
            </a:extLst>
          </p:cNvPr>
          <p:cNvSpPr txBox="1"/>
          <p:nvPr userDrawn="1"/>
        </p:nvSpPr>
        <p:spPr>
          <a:xfrm>
            <a:off x="14245389" y="837397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900"/>
              </a:spcBef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CAS Logo">
            <a:extLst>
              <a:ext uri="{FF2B5EF4-FFF2-40B4-BE49-F238E27FC236}">
                <a16:creationId xmlns:a16="http://schemas.microsoft.com/office/drawing/2014/main" id="{174337E5-60FF-70B6-685E-44745BC36E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10410" y="5363710"/>
            <a:ext cx="2117348" cy="1225132"/>
          </a:xfrm>
          <a:prstGeom prst="rect">
            <a:avLst/>
          </a:prstGeom>
        </p:spPr>
      </p:pic>
      <p:sp>
        <p:nvSpPr>
          <p:cNvPr id="14" name="Subtitle">
            <a:extLst>
              <a:ext uri="{FF2B5EF4-FFF2-40B4-BE49-F238E27FC236}">
                <a16:creationId xmlns:a16="http://schemas.microsoft.com/office/drawing/2014/main" id="{562F549A-5778-9A41-9C66-5AD79D1C5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920" y="5188972"/>
            <a:ext cx="8304214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2EE356C4-0C36-B449-B851-E8B542A14A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887" y="3800657"/>
            <a:ext cx="8304213" cy="1409866"/>
          </a:xfrm>
        </p:spPr>
        <p:txBody>
          <a:bodyPr anchor="b" anchorCtr="0"/>
          <a:lstStyle>
            <a:lvl1pPr algn="l">
              <a:defRPr sz="400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76D63E-D60A-1418-7FD3-89038E975224}"/>
              </a:ext>
            </a:extLst>
          </p:cNvPr>
          <p:cNvSpPr txBox="1"/>
          <p:nvPr userDrawn="1"/>
        </p:nvSpPr>
        <p:spPr>
          <a:xfrm>
            <a:off x="-154236" y="5552501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/>
            <a:endParaRPr lang="en-US"/>
          </a:p>
        </p:txBody>
      </p:sp>
      <p:sp>
        <p:nvSpPr>
          <p:cNvPr id="19" name="Presenter name and title">
            <a:extLst>
              <a:ext uri="{FF2B5EF4-FFF2-40B4-BE49-F238E27FC236}">
                <a16:creationId xmlns:a16="http://schemas.microsoft.com/office/drawing/2014/main" id="{6F771162-FADE-BC1E-9773-357C0CD2819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7521" y="5670514"/>
            <a:ext cx="7194762" cy="34947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presenter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51198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ong Eyebrow">
    <p:bg>
      <p:bgPr>
        <a:gradFill>
          <a:gsLst>
            <a:gs pos="100000">
              <a:schemeClr val="accent1">
                <a:lumMod val="50000"/>
              </a:schemeClr>
            </a:gs>
            <a:gs pos="38000">
              <a:schemeClr val="accent4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Footer ">
            <a:extLst>
              <a:ext uri="{FF2B5EF4-FFF2-40B4-BE49-F238E27FC236}">
                <a16:creationId xmlns:a16="http://schemas.microsoft.com/office/drawing/2014/main" id="{8E67E650-74DB-FD49-ADBE-13652835C259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496888" y="6313794"/>
            <a:ext cx="3739862" cy="208926"/>
          </a:xfrm>
        </p:spPr>
        <p:txBody>
          <a:bodyPr/>
          <a:lstStyle>
            <a:lvl1pPr>
              <a:defRPr>
                <a:solidFill>
                  <a:schemeClr val="bg1">
                    <a:alpha val="50166"/>
                  </a:schemeClr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83D88A-6E10-116F-8461-C59946E507B8}"/>
              </a:ext>
            </a:extLst>
          </p:cNvPr>
          <p:cNvGrpSpPr/>
          <p:nvPr userDrawn="1"/>
        </p:nvGrpSpPr>
        <p:grpSpPr>
          <a:xfrm>
            <a:off x="919911" y="-2803717"/>
            <a:ext cx="11272089" cy="7595516"/>
            <a:chOff x="919911" y="-2803717"/>
            <a:chExt cx="11272089" cy="7595516"/>
          </a:xfrm>
        </p:grpSpPr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2327C58-561F-D140-8806-1860B9E28A5A}"/>
                </a:ext>
              </a:extLst>
            </p:cNvPr>
            <p:cNvSpPr/>
            <p:nvPr userDrawn="1"/>
          </p:nvSpPr>
          <p:spPr>
            <a:xfrm rot="18000000" flipV="1">
              <a:off x="10159179" y="1154976"/>
              <a:ext cx="1740451" cy="1759938"/>
            </a:xfrm>
            <a:custGeom>
              <a:avLst/>
              <a:gdLst>
                <a:gd name="connsiteX0" fmla="*/ 1740451 w 1740451"/>
                <a:gd name="connsiteY0" fmla="*/ 1136044 h 1759938"/>
                <a:gd name="connsiteX1" fmla="*/ 1740451 w 1740451"/>
                <a:gd name="connsiteY1" fmla="*/ 501653 h 1759938"/>
                <a:gd name="connsiteX2" fmla="*/ 1622974 w 1740451"/>
                <a:gd name="connsiteY2" fmla="*/ 569225 h 1759938"/>
                <a:gd name="connsiteX3" fmla="*/ 1226710 w 1740451"/>
                <a:gd name="connsiteY3" fmla="*/ 340922 h 1759938"/>
                <a:gd name="connsiteX4" fmla="*/ 1226710 w 1740451"/>
                <a:gd name="connsiteY4" fmla="*/ 82661 h 1759938"/>
                <a:gd name="connsiteX5" fmla="*/ 1082933 w 1740451"/>
                <a:gd name="connsiteY5" fmla="*/ 0 h 1759938"/>
                <a:gd name="connsiteX6" fmla="*/ 0 w 1740451"/>
                <a:gd name="connsiteY6" fmla="*/ 623895 h 1759938"/>
                <a:gd name="connsiteX7" fmla="*/ 0 w 1740451"/>
                <a:gd name="connsiteY7" fmla="*/ 1381185 h 1759938"/>
                <a:gd name="connsiteX8" fmla="*/ 657299 w 1740451"/>
                <a:gd name="connsiteY8" fmla="*/ 1759939 h 1759938"/>
                <a:gd name="connsiteX9" fmla="*/ 1740451 w 1740451"/>
                <a:gd name="connsiteY9" fmla="*/ 1136044 h 175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40451" h="1759938">
                  <a:moveTo>
                    <a:pt x="1740451" y="1136044"/>
                  </a:moveTo>
                  <a:lnTo>
                    <a:pt x="1740451" y="501653"/>
                  </a:lnTo>
                  <a:lnTo>
                    <a:pt x="1622974" y="569225"/>
                  </a:lnTo>
                  <a:lnTo>
                    <a:pt x="1226710" y="340922"/>
                  </a:lnTo>
                  <a:lnTo>
                    <a:pt x="1226710" y="82661"/>
                  </a:lnTo>
                  <a:lnTo>
                    <a:pt x="1082933" y="0"/>
                  </a:lnTo>
                  <a:lnTo>
                    <a:pt x="0" y="623895"/>
                  </a:lnTo>
                  <a:lnTo>
                    <a:pt x="0" y="1381185"/>
                  </a:lnTo>
                  <a:lnTo>
                    <a:pt x="657299" y="1759939"/>
                  </a:lnTo>
                  <a:lnTo>
                    <a:pt x="1740451" y="1136044"/>
                  </a:lnTo>
                  <a:close/>
                </a:path>
              </a:pathLst>
            </a:custGeom>
            <a:solidFill>
              <a:schemeClr val="accent1"/>
            </a:solidFill>
            <a:ln w="219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5E4453A-6362-634D-1A25-835DF510F635}"/>
                </a:ext>
              </a:extLst>
            </p:cNvPr>
            <p:cNvSpPr/>
            <p:nvPr userDrawn="1"/>
          </p:nvSpPr>
          <p:spPr>
            <a:xfrm>
              <a:off x="10646714" y="1"/>
              <a:ext cx="935470" cy="909173"/>
            </a:xfrm>
            <a:custGeom>
              <a:avLst/>
              <a:gdLst>
                <a:gd name="connsiteX0" fmla="*/ 171481 w 935470"/>
                <a:gd name="connsiteY0" fmla="*/ 0 h 909173"/>
                <a:gd name="connsiteX1" fmla="*/ 765526 w 935470"/>
                <a:gd name="connsiteY1" fmla="*/ 0 h 909173"/>
                <a:gd name="connsiteX2" fmla="*/ 935470 w 935470"/>
                <a:gd name="connsiteY2" fmla="*/ 98117 h 909173"/>
                <a:gd name="connsiteX3" fmla="*/ 935092 w 935470"/>
                <a:gd name="connsiteY3" fmla="*/ 638476 h 909173"/>
                <a:gd name="connsiteX4" fmla="*/ 467207 w 935470"/>
                <a:gd name="connsiteY4" fmla="*/ 909173 h 909173"/>
                <a:gd name="connsiteX5" fmla="*/ 0 w 935470"/>
                <a:gd name="connsiteY5" fmla="*/ 639431 h 909173"/>
                <a:gd name="connsiteX6" fmla="*/ 489 w 935470"/>
                <a:gd name="connsiteY6" fmla="*/ 98882 h 909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5470" h="909173">
                  <a:moveTo>
                    <a:pt x="171481" y="0"/>
                  </a:moveTo>
                  <a:lnTo>
                    <a:pt x="765526" y="0"/>
                  </a:lnTo>
                  <a:lnTo>
                    <a:pt x="935470" y="98117"/>
                  </a:lnTo>
                  <a:lnTo>
                    <a:pt x="935092" y="638476"/>
                  </a:lnTo>
                  <a:lnTo>
                    <a:pt x="467207" y="909173"/>
                  </a:lnTo>
                  <a:lnTo>
                    <a:pt x="0" y="639431"/>
                  </a:lnTo>
                  <a:lnTo>
                    <a:pt x="489" y="988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0C365EE-C71F-3AE8-F0CE-797A780C02B6}"/>
                </a:ext>
              </a:extLst>
            </p:cNvPr>
            <p:cNvSpPr/>
            <p:nvPr userDrawn="1"/>
          </p:nvSpPr>
          <p:spPr>
            <a:xfrm>
              <a:off x="11674474" y="1309394"/>
              <a:ext cx="517526" cy="914542"/>
            </a:xfrm>
            <a:custGeom>
              <a:avLst/>
              <a:gdLst>
                <a:gd name="connsiteX0" fmla="*/ 396264 w 517526"/>
                <a:gd name="connsiteY0" fmla="*/ 0 h 914542"/>
                <a:gd name="connsiteX1" fmla="*/ 517526 w 517526"/>
                <a:gd name="connsiteY1" fmla="*/ 70010 h 914542"/>
                <a:gd name="connsiteX2" fmla="*/ 517526 w 517526"/>
                <a:gd name="connsiteY2" fmla="*/ 843793 h 914542"/>
                <a:gd name="connsiteX3" fmla="*/ 395242 w 517526"/>
                <a:gd name="connsiteY3" fmla="*/ 914542 h 914542"/>
                <a:gd name="connsiteX4" fmla="*/ 223662 w 517526"/>
                <a:gd name="connsiteY4" fmla="*/ 815480 h 914542"/>
                <a:gd name="connsiteX5" fmla="*/ 0 w 517526"/>
                <a:gd name="connsiteY5" fmla="*/ 686349 h 914542"/>
                <a:gd name="connsiteX6" fmla="*/ 417 w 517526"/>
                <a:gd name="connsiteY6" fmla="*/ 229024 h 914542"/>
                <a:gd name="connsiteX7" fmla="*/ 117674 w 517526"/>
                <a:gd name="connsiteY7" fmla="*/ 161071 h 91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7526" h="914542">
                  <a:moveTo>
                    <a:pt x="396264" y="0"/>
                  </a:moveTo>
                  <a:lnTo>
                    <a:pt x="517526" y="70010"/>
                  </a:lnTo>
                  <a:lnTo>
                    <a:pt x="517526" y="843793"/>
                  </a:lnTo>
                  <a:lnTo>
                    <a:pt x="395242" y="914542"/>
                  </a:lnTo>
                  <a:lnTo>
                    <a:pt x="223662" y="815480"/>
                  </a:lnTo>
                  <a:lnTo>
                    <a:pt x="0" y="686349"/>
                  </a:lnTo>
                  <a:lnTo>
                    <a:pt x="417" y="229024"/>
                  </a:lnTo>
                  <a:lnTo>
                    <a:pt x="117674" y="16107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CA6B426A-61D6-7C4A-94F2-9990EDFE7CCD}"/>
                </a:ext>
              </a:extLst>
            </p:cNvPr>
            <p:cNvSpPr/>
            <p:nvPr userDrawn="1"/>
          </p:nvSpPr>
          <p:spPr>
            <a:xfrm rot="18000000" flipV="1">
              <a:off x="11559012" y="1537496"/>
              <a:ext cx="513741" cy="486563"/>
            </a:xfrm>
            <a:custGeom>
              <a:avLst/>
              <a:gdLst>
                <a:gd name="connsiteX0" fmla="*/ 396264 w 513741"/>
                <a:gd name="connsiteY0" fmla="*/ 486564 h 486563"/>
                <a:gd name="connsiteX1" fmla="*/ 513741 w 513741"/>
                <a:gd name="connsiteY1" fmla="*/ 418991 h 486563"/>
                <a:gd name="connsiteX2" fmla="*/ 513741 w 513741"/>
                <a:gd name="connsiteY2" fmla="*/ 296093 h 486563"/>
                <a:gd name="connsiteX3" fmla="*/ 0 w 513741"/>
                <a:gd name="connsiteY3" fmla="*/ 0 h 486563"/>
                <a:gd name="connsiteX4" fmla="*/ 0 w 513741"/>
                <a:gd name="connsiteY4" fmla="*/ 258261 h 486563"/>
                <a:gd name="connsiteX5" fmla="*/ 396264 w 513741"/>
                <a:gd name="connsiteY5" fmla="*/ 486564 h 48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3741" h="486563">
                  <a:moveTo>
                    <a:pt x="396264" y="486564"/>
                  </a:moveTo>
                  <a:lnTo>
                    <a:pt x="513741" y="418991"/>
                  </a:lnTo>
                  <a:lnTo>
                    <a:pt x="513741" y="296093"/>
                  </a:lnTo>
                  <a:lnTo>
                    <a:pt x="0" y="0"/>
                  </a:lnTo>
                  <a:lnTo>
                    <a:pt x="0" y="258261"/>
                  </a:lnTo>
                  <a:lnTo>
                    <a:pt x="396264" y="486564"/>
                  </a:lnTo>
                  <a:close/>
                </a:path>
              </a:pathLst>
            </a:custGeom>
            <a:solidFill>
              <a:srgbClr val="FFC31C"/>
            </a:solidFill>
            <a:ln w="219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F6CEFA8-B851-4D39-5A97-8E20727CD06B}"/>
                </a:ext>
              </a:extLst>
            </p:cNvPr>
            <p:cNvSpPr/>
            <p:nvPr userDrawn="1"/>
          </p:nvSpPr>
          <p:spPr>
            <a:xfrm>
              <a:off x="11614983" y="2807342"/>
              <a:ext cx="577017" cy="891088"/>
            </a:xfrm>
            <a:custGeom>
              <a:avLst/>
              <a:gdLst>
                <a:gd name="connsiteX0" fmla="*/ 577017 w 577017"/>
                <a:gd name="connsiteY0" fmla="*/ 0 h 891088"/>
                <a:gd name="connsiteX1" fmla="*/ 577017 w 577017"/>
                <a:gd name="connsiteY1" fmla="*/ 743238 h 891088"/>
                <a:gd name="connsiteX2" fmla="*/ 321573 w 577017"/>
                <a:gd name="connsiteY2" fmla="*/ 891088 h 891088"/>
                <a:gd name="connsiteX3" fmla="*/ 225366 w 577017"/>
                <a:gd name="connsiteY3" fmla="*/ 835543 h 891088"/>
                <a:gd name="connsiteX4" fmla="*/ 0 w 577017"/>
                <a:gd name="connsiteY4" fmla="*/ 705428 h 891088"/>
                <a:gd name="connsiteX5" fmla="*/ 495 w 577017"/>
                <a:gd name="connsiteY5" fmla="*/ 333688 h 89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7017" h="891088">
                  <a:moveTo>
                    <a:pt x="577017" y="0"/>
                  </a:moveTo>
                  <a:lnTo>
                    <a:pt x="577017" y="743238"/>
                  </a:lnTo>
                  <a:lnTo>
                    <a:pt x="321573" y="891088"/>
                  </a:lnTo>
                  <a:lnTo>
                    <a:pt x="225366" y="835543"/>
                  </a:lnTo>
                  <a:lnTo>
                    <a:pt x="0" y="705428"/>
                  </a:lnTo>
                  <a:lnTo>
                    <a:pt x="495" y="33368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47B9891-1AE7-CA7A-A278-C466ACD08558}"/>
                </a:ext>
              </a:extLst>
            </p:cNvPr>
            <p:cNvSpPr/>
            <p:nvPr userDrawn="1"/>
          </p:nvSpPr>
          <p:spPr>
            <a:xfrm>
              <a:off x="11845132" y="3440517"/>
              <a:ext cx="346868" cy="256953"/>
            </a:xfrm>
            <a:custGeom>
              <a:avLst/>
              <a:gdLst>
                <a:gd name="connsiteX0" fmla="*/ 346868 w 346868"/>
                <a:gd name="connsiteY0" fmla="*/ 0 h 256953"/>
                <a:gd name="connsiteX1" fmla="*/ 346868 w 346868"/>
                <a:gd name="connsiteY1" fmla="*/ 112290 h 256953"/>
                <a:gd name="connsiteX2" fmla="*/ 96775 w 346868"/>
                <a:gd name="connsiteY2" fmla="*/ 256953 h 256953"/>
                <a:gd name="connsiteX3" fmla="*/ 0 w 346868"/>
                <a:gd name="connsiteY3" fmla="*/ 201080 h 25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868" h="256953">
                  <a:moveTo>
                    <a:pt x="346868" y="0"/>
                  </a:moveTo>
                  <a:lnTo>
                    <a:pt x="346868" y="112290"/>
                  </a:lnTo>
                  <a:lnTo>
                    <a:pt x="96775" y="256953"/>
                  </a:lnTo>
                  <a:lnTo>
                    <a:pt x="0" y="2010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75E2E912-C286-0941-8481-EC369D943E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37670" b="5668"/>
            <a:stretch>
              <a:fillRect/>
            </a:stretch>
          </p:blipFill>
          <p:spPr>
            <a:xfrm rot="18000000" flipV="1">
              <a:off x="1711982" y="-3595788"/>
              <a:ext cx="7595516" cy="9179657"/>
            </a:xfrm>
            <a:custGeom>
              <a:avLst/>
              <a:gdLst>
                <a:gd name="connsiteX0" fmla="*/ 2295638 w 7595516"/>
                <a:gd name="connsiteY0" fmla="*/ 9179657 h 9179657"/>
                <a:gd name="connsiteX1" fmla="*/ 7595516 w 7595516"/>
                <a:gd name="connsiteY1" fmla="*/ 0 h 9179657"/>
                <a:gd name="connsiteX2" fmla="*/ 1901423 w 7595516"/>
                <a:gd name="connsiteY2" fmla="*/ 0 h 9179657"/>
                <a:gd name="connsiteX3" fmla="*/ 0 w 7595516"/>
                <a:gd name="connsiteY3" fmla="*/ 3293361 h 9179657"/>
                <a:gd name="connsiteX4" fmla="*/ 0 w 7595516"/>
                <a:gd name="connsiteY4" fmla="*/ 7854270 h 917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95516" h="9179657">
                  <a:moveTo>
                    <a:pt x="2295638" y="9179657"/>
                  </a:moveTo>
                  <a:lnTo>
                    <a:pt x="7595516" y="0"/>
                  </a:lnTo>
                  <a:lnTo>
                    <a:pt x="1901423" y="0"/>
                  </a:lnTo>
                  <a:lnTo>
                    <a:pt x="0" y="3293361"/>
                  </a:lnTo>
                  <a:lnTo>
                    <a:pt x="0" y="7854270"/>
                  </a:lnTo>
                  <a:close/>
                </a:path>
              </a:pathLst>
            </a:custGeom>
          </p:spPr>
        </p:pic>
      </p:grpSp>
      <p:sp>
        <p:nvSpPr>
          <p:cNvPr id="27" name="TextBox 26" hidden="1">
            <a:extLst>
              <a:ext uri="{FF2B5EF4-FFF2-40B4-BE49-F238E27FC236}">
                <a16:creationId xmlns:a16="http://schemas.microsoft.com/office/drawing/2014/main" id="{5C5629AD-D099-8B4D-AFE8-283B20583480}"/>
              </a:ext>
            </a:extLst>
          </p:cNvPr>
          <p:cNvSpPr txBox="1"/>
          <p:nvPr userDrawn="1"/>
        </p:nvSpPr>
        <p:spPr>
          <a:xfrm>
            <a:off x="14245389" y="837397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900"/>
              </a:spcBef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CAS Logo">
            <a:extLst>
              <a:ext uri="{FF2B5EF4-FFF2-40B4-BE49-F238E27FC236}">
                <a16:creationId xmlns:a16="http://schemas.microsoft.com/office/drawing/2014/main" id="{174337E5-60FF-70B6-685E-44745BC36E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10410" y="5363710"/>
            <a:ext cx="2117348" cy="1225132"/>
          </a:xfrm>
          <a:prstGeom prst="rect">
            <a:avLst/>
          </a:prstGeom>
        </p:spPr>
      </p:pic>
      <p:sp>
        <p:nvSpPr>
          <p:cNvPr id="16" name="Presenter name and title">
            <a:extLst>
              <a:ext uri="{FF2B5EF4-FFF2-40B4-BE49-F238E27FC236}">
                <a16:creationId xmlns:a16="http://schemas.microsoft.com/office/drawing/2014/main" id="{439A6307-A676-1516-92ED-AFE85D1D227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7521" y="5670514"/>
            <a:ext cx="7194762" cy="34947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presenter name and title</a:t>
            </a: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2EE356C4-0C36-B449-B851-E8B542A14A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887" y="4231341"/>
            <a:ext cx="8304213" cy="1409866"/>
          </a:xfrm>
        </p:spPr>
        <p:txBody>
          <a:bodyPr anchor="t" anchorCtr="0"/>
          <a:lstStyle>
            <a:lvl1pPr algn="l">
              <a:defRPr sz="400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562F549A-5778-9A41-9C66-5AD79D1C5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920" y="3768737"/>
            <a:ext cx="8292180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5667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bra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Footer ">
            <a:extLst>
              <a:ext uri="{FF2B5EF4-FFF2-40B4-BE49-F238E27FC236}">
                <a16:creationId xmlns:a16="http://schemas.microsoft.com/office/drawing/2014/main" id="{8E67E650-74DB-FD49-ADBE-13652835C259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496888" y="6313794"/>
            <a:ext cx="3739862" cy="208926"/>
          </a:xfrm>
        </p:spPr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32" name="Text Placeholder" hidden="1">
            <a:extLst>
              <a:ext uri="{FF2B5EF4-FFF2-40B4-BE49-F238E27FC236}">
                <a16:creationId xmlns:a16="http://schemas.microsoft.com/office/drawing/2014/main" id="{0A014084-C72A-3F26-7DB3-88DD358EB548}"/>
              </a:ext>
            </a:extLst>
          </p:cNvPr>
          <p:cNvSpPr>
            <a:spLocks noGrp="1"/>
          </p:cNvSpPr>
          <p:nvPr>
            <p:ph type="body" sz="quarter" idx="122"/>
          </p:nvPr>
        </p:nvSpPr>
        <p:spPr>
          <a:xfrm>
            <a:off x="10224766" y="5819412"/>
            <a:ext cx="9144" cy="822960"/>
          </a:xfrm>
          <a:solidFill>
            <a:schemeClr val="tx1">
              <a:alpha val="20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pic>
        <p:nvPicPr>
          <p:cNvPr id="33" name="CAS Logo">
            <a:extLst>
              <a:ext uri="{FF2B5EF4-FFF2-40B4-BE49-F238E27FC236}">
                <a16:creationId xmlns:a16="http://schemas.microsoft.com/office/drawing/2014/main" id="{9ABC350B-9F33-3F42-0293-20B52F4428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34" name="Cobrand logo">
            <a:extLst>
              <a:ext uri="{FF2B5EF4-FFF2-40B4-BE49-F238E27FC236}">
                <a16:creationId xmlns:a16="http://schemas.microsoft.com/office/drawing/2014/main" id="{1176FDFC-7620-37B1-9107-42E5957CF9F8}"/>
              </a:ext>
            </a:extLst>
          </p:cNvPr>
          <p:cNvSpPr>
            <a:spLocks noGrp="1"/>
          </p:cNvSpPr>
          <p:nvPr>
            <p:ph type="pic" sz="quarter" idx="124" hasCustomPrompt="1"/>
          </p:nvPr>
        </p:nvSpPr>
        <p:spPr>
          <a:xfrm>
            <a:off x="8629402" y="6168740"/>
            <a:ext cx="1444216" cy="456093"/>
          </a:xfrm>
        </p:spPr>
        <p:txBody>
          <a:bodyPr/>
          <a:lstStyle>
            <a:lvl1pPr algn="ctr">
              <a:defRPr sz="800"/>
            </a:lvl1pPr>
          </a:lstStyle>
          <a:p>
            <a:r>
              <a:rPr lang="en-US"/>
              <a:t>insert co-brand logo</a:t>
            </a:r>
          </a:p>
        </p:txBody>
      </p:sp>
      <p:sp>
        <p:nvSpPr>
          <p:cNvPr id="27" name="TextBox 26" hidden="1">
            <a:extLst>
              <a:ext uri="{FF2B5EF4-FFF2-40B4-BE49-F238E27FC236}">
                <a16:creationId xmlns:a16="http://schemas.microsoft.com/office/drawing/2014/main" id="{5C5629AD-D099-8B4D-AFE8-283B20583480}"/>
              </a:ext>
            </a:extLst>
          </p:cNvPr>
          <p:cNvSpPr txBox="1"/>
          <p:nvPr userDrawn="1"/>
        </p:nvSpPr>
        <p:spPr>
          <a:xfrm>
            <a:off x="14245389" y="837397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900"/>
              </a:spcBef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E05CB07-F308-4BDB-421D-998B532156CA}"/>
              </a:ext>
            </a:extLst>
          </p:cNvPr>
          <p:cNvGrpSpPr/>
          <p:nvPr userDrawn="1"/>
        </p:nvGrpSpPr>
        <p:grpSpPr>
          <a:xfrm>
            <a:off x="919911" y="-2803717"/>
            <a:ext cx="11272089" cy="7595516"/>
            <a:chOff x="919911" y="-2803717"/>
            <a:chExt cx="11272089" cy="7595516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E5979B5C-0A9A-962E-94C8-33A69FB455AE}"/>
                </a:ext>
              </a:extLst>
            </p:cNvPr>
            <p:cNvSpPr/>
            <p:nvPr userDrawn="1"/>
          </p:nvSpPr>
          <p:spPr>
            <a:xfrm rot="18000000" flipV="1">
              <a:off x="10159179" y="1154976"/>
              <a:ext cx="1740451" cy="1759938"/>
            </a:xfrm>
            <a:custGeom>
              <a:avLst/>
              <a:gdLst>
                <a:gd name="connsiteX0" fmla="*/ 1740451 w 1740451"/>
                <a:gd name="connsiteY0" fmla="*/ 1136044 h 1759938"/>
                <a:gd name="connsiteX1" fmla="*/ 1740451 w 1740451"/>
                <a:gd name="connsiteY1" fmla="*/ 501653 h 1759938"/>
                <a:gd name="connsiteX2" fmla="*/ 1622974 w 1740451"/>
                <a:gd name="connsiteY2" fmla="*/ 569225 h 1759938"/>
                <a:gd name="connsiteX3" fmla="*/ 1226710 w 1740451"/>
                <a:gd name="connsiteY3" fmla="*/ 340922 h 1759938"/>
                <a:gd name="connsiteX4" fmla="*/ 1226710 w 1740451"/>
                <a:gd name="connsiteY4" fmla="*/ 82661 h 1759938"/>
                <a:gd name="connsiteX5" fmla="*/ 1082933 w 1740451"/>
                <a:gd name="connsiteY5" fmla="*/ 0 h 1759938"/>
                <a:gd name="connsiteX6" fmla="*/ 0 w 1740451"/>
                <a:gd name="connsiteY6" fmla="*/ 623895 h 1759938"/>
                <a:gd name="connsiteX7" fmla="*/ 0 w 1740451"/>
                <a:gd name="connsiteY7" fmla="*/ 1381185 h 1759938"/>
                <a:gd name="connsiteX8" fmla="*/ 657299 w 1740451"/>
                <a:gd name="connsiteY8" fmla="*/ 1759939 h 1759938"/>
                <a:gd name="connsiteX9" fmla="*/ 1740451 w 1740451"/>
                <a:gd name="connsiteY9" fmla="*/ 1136044 h 175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40451" h="1759938">
                  <a:moveTo>
                    <a:pt x="1740451" y="1136044"/>
                  </a:moveTo>
                  <a:lnTo>
                    <a:pt x="1740451" y="501653"/>
                  </a:lnTo>
                  <a:lnTo>
                    <a:pt x="1622974" y="569225"/>
                  </a:lnTo>
                  <a:lnTo>
                    <a:pt x="1226710" y="340922"/>
                  </a:lnTo>
                  <a:lnTo>
                    <a:pt x="1226710" y="82661"/>
                  </a:lnTo>
                  <a:lnTo>
                    <a:pt x="1082933" y="0"/>
                  </a:lnTo>
                  <a:lnTo>
                    <a:pt x="0" y="623895"/>
                  </a:lnTo>
                  <a:lnTo>
                    <a:pt x="0" y="1381185"/>
                  </a:lnTo>
                  <a:lnTo>
                    <a:pt x="657299" y="1759939"/>
                  </a:lnTo>
                  <a:lnTo>
                    <a:pt x="1740451" y="1136044"/>
                  </a:lnTo>
                  <a:close/>
                </a:path>
              </a:pathLst>
            </a:custGeom>
            <a:solidFill>
              <a:schemeClr val="accent1"/>
            </a:solidFill>
            <a:ln w="219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0AE513A-D65E-C216-3FE8-B24B3D230308}"/>
                </a:ext>
              </a:extLst>
            </p:cNvPr>
            <p:cNvSpPr/>
            <p:nvPr userDrawn="1"/>
          </p:nvSpPr>
          <p:spPr>
            <a:xfrm>
              <a:off x="10646714" y="1"/>
              <a:ext cx="935470" cy="909173"/>
            </a:xfrm>
            <a:custGeom>
              <a:avLst/>
              <a:gdLst>
                <a:gd name="connsiteX0" fmla="*/ 171481 w 935470"/>
                <a:gd name="connsiteY0" fmla="*/ 0 h 909173"/>
                <a:gd name="connsiteX1" fmla="*/ 765526 w 935470"/>
                <a:gd name="connsiteY1" fmla="*/ 0 h 909173"/>
                <a:gd name="connsiteX2" fmla="*/ 935470 w 935470"/>
                <a:gd name="connsiteY2" fmla="*/ 98117 h 909173"/>
                <a:gd name="connsiteX3" fmla="*/ 935092 w 935470"/>
                <a:gd name="connsiteY3" fmla="*/ 638476 h 909173"/>
                <a:gd name="connsiteX4" fmla="*/ 467207 w 935470"/>
                <a:gd name="connsiteY4" fmla="*/ 909173 h 909173"/>
                <a:gd name="connsiteX5" fmla="*/ 0 w 935470"/>
                <a:gd name="connsiteY5" fmla="*/ 639431 h 909173"/>
                <a:gd name="connsiteX6" fmla="*/ 489 w 935470"/>
                <a:gd name="connsiteY6" fmla="*/ 98882 h 909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5470" h="909173">
                  <a:moveTo>
                    <a:pt x="171481" y="0"/>
                  </a:moveTo>
                  <a:lnTo>
                    <a:pt x="765526" y="0"/>
                  </a:lnTo>
                  <a:lnTo>
                    <a:pt x="935470" y="98117"/>
                  </a:lnTo>
                  <a:lnTo>
                    <a:pt x="935092" y="638476"/>
                  </a:lnTo>
                  <a:lnTo>
                    <a:pt x="467207" y="909173"/>
                  </a:lnTo>
                  <a:lnTo>
                    <a:pt x="0" y="639431"/>
                  </a:lnTo>
                  <a:lnTo>
                    <a:pt x="489" y="988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97A93157-8FE9-36A0-6901-EB16CB9AB12B}"/>
                </a:ext>
              </a:extLst>
            </p:cNvPr>
            <p:cNvSpPr/>
            <p:nvPr userDrawn="1"/>
          </p:nvSpPr>
          <p:spPr>
            <a:xfrm>
              <a:off x="11674474" y="1309394"/>
              <a:ext cx="517526" cy="914542"/>
            </a:xfrm>
            <a:custGeom>
              <a:avLst/>
              <a:gdLst>
                <a:gd name="connsiteX0" fmla="*/ 396264 w 517526"/>
                <a:gd name="connsiteY0" fmla="*/ 0 h 914542"/>
                <a:gd name="connsiteX1" fmla="*/ 517526 w 517526"/>
                <a:gd name="connsiteY1" fmla="*/ 70010 h 914542"/>
                <a:gd name="connsiteX2" fmla="*/ 517526 w 517526"/>
                <a:gd name="connsiteY2" fmla="*/ 843793 h 914542"/>
                <a:gd name="connsiteX3" fmla="*/ 395242 w 517526"/>
                <a:gd name="connsiteY3" fmla="*/ 914542 h 914542"/>
                <a:gd name="connsiteX4" fmla="*/ 223662 w 517526"/>
                <a:gd name="connsiteY4" fmla="*/ 815480 h 914542"/>
                <a:gd name="connsiteX5" fmla="*/ 0 w 517526"/>
                <a:gd name="connsiteY5" fmla="*/ 686349 h 914542"/>
                <a:gd name="connsiteX6" fmla="*/ 417 w 517526"/>
                <a:gd name="connsiteY6" fmla="*/ 229024 h 914542"/>
                <a:gd name="connsiteX7" fmla="*/ 117674 w 517526"/>
                <a:gd name="connsiteY7" fmla="*/ 161071 h 91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7526" h="914542">
                  <a:moveTo>
                    <a:pt x="396264" y="0"/>
                  </a:moveTo>
                  <a:lnTo>
                    <a:pt x="517526" y="70010"/>
                  </a:lnTo>
                  <a:lnTo>
                    <a:pt x="517526" y="843793"/>
                  </a:lnTo>
                  <a:lnTo>
                    <a:pt x="395242" y="914542"/>
                  </a:lnTo>
                  <a:lnTo>
                    <a:pt x="223662" y="815480"/>
                  </a:lnTo>
                  <a:lnTo>
                    <a:pt x="0" y="686349"/>
                  </a:lnTo>
                  <a:lnTo>
                    <a:pt x="417" y="229024"/>
                  </a:lnTo>
                  <a:lnTo>
                    <a:pt x="117674" y="16107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FBA2B93-7313-5900-0B58-45D6822C0F7A}"/>
                </a:ext>
              </a:extLst>
            </p:cNvPr>
            <p:cNvSpPr/>
            <p:nvPr userDrawn="1"/>
          </p:nvSpPr>
          <p:spPr>
            <a:xfrm rot="18000000" flipV="1">
              <a:off x="11559012" y="1537496"/>
              <a:ext cx="513741" cy="486563"/>
            </a:xfrm>
            <a:custGeom>
              <a:avLst/>
              <a:gdLst>
                <a:gd name="connsiteX0" fmla="*/ 396264 w 513741"/>
                <a:gd name="connsiteY0" fmla="*/ 486564 h 486563"/>
                <a:gd name="connsiteX1" fmla="*/ 513741 w 513741"/>
                <a:gd name="connsiteY1" fmla="*/ 418991 h 486563"/>
                <a:gd name="connsiteX2" fmla="*/ 513741 w 513741"/>
                <a:gd name="connsiteY2" fmla="*/ 296093 h 486563"/>
                <a:gd name="connsiteX3" fmla="*/ 0 w 513741"/>
                <a:gd name="connsiteY3" fmla="*/ 0 h 486563"/>
                <a:gd name="connsiteX4" fmla="*/ 0 w 513741"/>
                <a:gd name="connsiteY4" fmla="*/ 258261 h 486563"/>
                <a:gd name="connsiteX5" fmla="*/ 396264 w 513741"/>
                <a:gd name="connsiteY5" fmla="*/ 486564 h 48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3741" h="486563">
                  <a:moveTo>
                    <a:pt x="396264" y="486564"/>
                  </a:moveTo>
                  <a:lnTo>
                    <a:pt x="513741" y="418991"/>
                  </a:lnTo>
                  <a:lnTo>
                    <a:pt x="513741" y="296093"/>
                  </a:lnTo>
                  <a:lnTo>
                    <a:pt x="0" y="0"/>
                  </a:lnTo>
                  <a:lnTo>
                    <a:pt x="0" y="258261"/>
                  </a:lnTo>
                  <a:lnTo>
                    <a:pt x="396264" y="486564"/>
                  </a:lnTo>
                  <a:close/>
                </a:path>
              </a:pathLst>
            </a:custGeom>
            <a:solidFill>
              <a:srgbClr val="FFC31C"/>
            </a:solidFill>
            <a:ln w="219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D2664C64-2396-3DF7-9DE7-211A8CEC6179}"/>
                </a:ext>
              </a:extLst>
            </p:cNvPr>
            <p:cNvSpPr/>
            <p:nvPr userDrawn="1"/>
          </p:nvSpPr>
          <p:spPr>
            <a:xfrm>
              <a:off x="11614983" y="2807342"/>
              <a:ext cx="577017" cy="891088"/>
            </a:xfrm>
            <a:custGeom>
              <a:avLst/>
              <a:gdLst>
                <a:gd name="connsiteX0" fmla="*/ 577017 w 577017"/>
                <a:gd name="connsiteY0" fmla="*/ 0 h 891088"/>
                <a:gd name="connsiteX1" fmla="*/ 577017 w 577017"/>
                <a:gd name="connsiteY1" fmla="*/ 743238 h 891088"/>
                <a:gd name="connsiteX2" fmla="*/ 321573 w 577017"/>
                <a:gd name="connsiteY2" fmla="*/ 891088 h 891088"/>
                <a:gd name="connsiteX3" fmla="*/ 225366 w 577017"/>
                <a:gd name="connsiteY3" fmla="*/ 835543 h 891088"/>
                <a:gd name="connsiteX4" fmla="*/ 0 w 577017"/>
                <a:gd name="connsiteY4" fmla="*/ 705428 h 891088"/>
                <a:gd name="connsiteX5" fmla="*/ 495 w 577017"/>
                <a:gd name="connsiteY5" fmla="*/ 333688 h 89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7017" h="891088">
                  <a:moveTo>
                    <a:pt x="577017" y="0"/>
                  </a:moveTo>
                  <a:lnTo>
                    <a:pt x="577017" y="743238"/>
                  </a:lnTo>
                  <a:lnTo>
                    <a:pt x="321573" y="891088"/>
                  </a:lnTo>
                  <a:lnTo>
                    <a:pt x="225366" y="835543"/>
                  </a:lnTo>
                  <a:lnTo>
                    <a:pt x="0" y="705428"/>
                  </a:lnTo>
                  <a:lnTo>
                    <a:pt x="495" y="33368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C01240D-828A-440D-6489-3380E2DA061C}"/>
                </a:ext>
              </a:extLst>
            </p:cNvPr>
            <p:cNvSpPr/>
            <p:nvPr userDrawn="1"/>
          </p:nvSpPr>
          <p:spPr>
            <a:xfrm>
              <a:off x="11845132" y="3440517"/>
              <a:ext cx="346868" cy="256953"/>
            </a:xfrm>
            <a:custGeom>
              <a:avLst/>
              <a:gdLst>
                <a:gd name="connsiteX0" fmla="*/ 346868 w 346868"/>
                <a:gd name="connsiteY0" fmla="*/ 0 h 256953"/>
                <a:gd name="connsiteX1" fmla="*/ 346868 w 346868"/>
                <a:gd name="connsiteY1" fmla="*/ 112290 h 256953"/>
                <a:gd name="connsiteX2" fmla="*/ 96775 w 346868"/>
                <a:gd name="connsiteY2" fmla="*/ 256953 h 256953"/>
                <a:gd name="connsiteX3" fmla="*/ 0 w 346868"/>
                <a:gd name="connsiteY3" fmla="*/ 201080 h 25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868" h="256953">
                  <a:moveTo>
                    <a:pt x="346868" y="0"/>
                  </a:moveTo>
                  <a:lnTo>
                    <a:pt x="346868" y="112290"/>
                  </a:lnTo>
                  <a:lnTo>
                    <a:pt x="96775" y="256953"/>
                  </a:lnTo>
                  <a:lnTo>
                    <a:pt x="0" y="2010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195FD3E-7A90-871F-152D-D457994383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37670" b="5668"/>
            <a:stretch>
              <a:fillRect/>
            </a:stretch>
          </p:blipFill>
          <p:spPr>
            <a:xfrm rot="18000000" flipV="1">
              <a:off x="1711982" y="-3595788"/>
              <a:ext cx="7595516" cy="9179657"/>
            </a:xfrm>
            <a:custGeom>
              <a:avLst/>
              <a:gdLst>
                <a:gd name="connsiteX0" fmla="*/ 2295638 w 7595516"/>
                <a:gd name="connsiteY0" fmla="*/ 9179657 h 9179657"/>
                <a:gd name="connsiteX1" fmla="*/ 7595516 w 7595516"/>
                <a:gd name="connsiteY1" fmla="*/ 0 h 9179657"/>
                <a:gd name="connsiteX2" fmla="*/ 1901423 w 7595516"/>
                <a:gd name="connsiteY2" fmla="*/ 0 h 9179657"/>
                <a:gd name="connsiteX3" fmla="*/ 0 w 7595516"/>
                <a:gd name="connsiteY3" fmla="*/ 3293361 h 9179657"/>
                <a:gd name="connsiteX4" fmla="*/ 0 w 7595516"/>
                <a:gd name="connsiteY4" fmla="*/ 7854270 h 917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95516" h="9179657">
                  <a:moveTo>
                    <a:pt x="2295638" y="9179657"/>
                  </a:moveTo>
                  <a:lnTo>
                    <a:pt x="7595516" y="0"/>
                  </a:lnTo>
                  <a:lnTo>
                    <a:pt x="1901423" y="0"/>
                  </a:lnTo>
                  <a:lnTo>
                    <a:pt x="0" y="3293361"/>
                  </a:lnTo>
                  <a:lnTo>
                    <a:pt x="0" y="7854270"/>
                  </a:lnTo>
                  <a:close/>
                </a:path>
              </a:pathLst>
            </a:custGeom>
          </p:spPr>
        </p:pic>
      </p:grpSp>
      <p:sp>
        <p:nvSpPr>
          <p:cNvPr id="30" name="Subtitle">
            <a:extLst>
              <a:ext uri="{FF2B5EF4-FFF2-40B4-BE49-F238E27FC236}">
                <a16:creationId xmlns:a16="http://schemas.microsoft.com/office/drawing/2014/main" id="{D9455905-867C-39F5-B61E-2CA053F586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920" y="5161774"/>
            <a:ext cx="7681126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9" name="Title ">
            <a:extLst>
              <a:ext uri="{FF2B5EF4-FFF2-40B4-BE49-F238E27FC236}">
                <a16:creationId xmlns:a16="http://schemas.microsoft.com/office/drawing/2014/main" id="{40A77C94-0919-52DC-9AE5-7467B69D83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887" y="3773459"/>
            <a:ext cx="8304213" cy="1409866"/>
          </a:xfrm>
        </p:spPr>
        <p:txBody>
          <a:bodyPr anchor="b" anchorCtr="0"/>
          <a:lstStyle>
            <a:lvl1pPr algn="l">
              <a:defRPr sz="4000" cap="all" spc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25" name="Presenter name and title">
            <a:extLst>
              <a:ext uri="{FF2B5EF4-FFF2-40B4-BE49-F238E27FC236}">
                <a16:creationId xmlns:a16="http://schemas.microsoft.com/office/drawing/2014/main" id="{2B38EA53-5A9C-8F13-860B-2F0F37C5EF5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7521" y="5670514"/>
            <a:ext cx="7194762" cy="34947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presenter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83587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Title Long Eyebrow">
    <p:bg>
      <p:bgPr>
        <a:gradFill>
          <a:gsLst>
            <a:gs pos="100000">
              <a:schemeClr val="accent1">
                <a:lumMod val="50000"/>
              </a:schemeClr>
            </a:gs>
            <a:gs pos="38000">
              <a:schemeClr val="accent4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Footer ">
            <a:extLst>
              <a:ext uri="{FF2B5EF4-FFF2-40B4-BE49-F238E27FC236}">
                <a16:creationId xmlns:a16="http://schemas.microsoft.com/office/drawing/2014/main" id="{8E67E650-74DB-FD49-ADBE-13652835C259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496888" y="6313794"/>
            <a:ext cx="3739862" cy="208926"/>
          </a:xfrm>
        </p:spPr>
        <p:txBody>
          <a:bodyPr/>
          <a:lstStyle>
            <a:lvl1pPr>
              <a:defRPr>
                <a:solidFill>
                  <a:schemeClr val="bg1">
                    <a:alpha val="50166"/>
                  </a:schemeClr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83D88A-6E10-116F-8461-C59946E507B8}"/>
              </a:ext>
            </a:extLst>
          </p:cNvPr>
          <p:cNvGrpSpPr/>
          <p:nvPr userDrawn="1"/>
        </p:nvGrpSpPr>
        <p:grpSpPr>
          <a:xfrm>
            <a:off x="919911" y="-2803717"/>
            <a:ext cx="11272089" cy="7595516"/>
            <a:chOff x="919911" y="-2803717"/>
            <a:chExt cx="11272089" cy="7595516"/>
          </a:xfrm>
        </p:grpSpPr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2327C58-561F-D140-8806-1860B9E28A5A}"/>
                </a:ext>
              </a:extLst>
            </p:cNvPr>
            <p:cNvSpPr/>
            <p:nvPr userDrawn="1"/>
          </p:nvSpPr>
          <p:spPr>
            <a:xfrm rot="18000000" flipV="1">
              <a:off x="10159179" y="1154976"/>
              <a:ext cx="1740451" cy="1759938"/>
            </a:xfrm>
            <a:custGeom>
              <a:avLst/>
              <a:gdLst>
                <a:gd name="connsiteX0" fmla="*/ 1740451 w 1740451"/>
                <a:gd name="connsiteY0" fmla="*/ 1136044 h 1759938"/>
                <a:gd name="connsiteX1" fmla="*/ 1740451 w 1740451"/>
                <a:gd name="connsiteY1" fmla="*/ 501653 h 1759938"/>
                <a:gd name="connsiteX2" fmla="*/ 1622974 w 1740451"/>
                <a:gd name="connsiteY2" fmla="*/ 569225 h 1759938"/>
                <a:gd name="connsiteX3" fmla="*/ 1226710 w 1740451"/>
                <a:gd name="connsiteY3" fmla="*/ 340922 h 1759938"/>
                <a:gd name="connsiteX4" fmla="*/ 1226710 w 1740451"/>
                <a:gd name="connsiteY4" fmla="*/ 82661 h 1759938"/>
                <a:gd name="connsiteX5" fmla="*/ 1082933 w 1740451"/>
                <a:gd name="connsiteY5" fmla="*/ 0 h 1759938"/>
                <a:gd name="connsiteX6" fmla="*/ 0 w 1740451"/>
                <a:gd name="connsiteY6" fmla="*/ 623895 h 1759938"/>
                <a:gd name="connsiteX7" fmla="*/ 0 w 1740451"/>
                <a:gd name="connsiteY7" fmla="*/ 1381185 h 1759938"/>
                <a:gd name="connsiteX8" fmla="*/ 657299 w 1740451"/>
                <a:gd name="connsiteY8" fmla="*/ 1759939 h 1759938"/>
                <a:gd name="connsiteX9" fmla="*/ 1740451 w 1740451"/>
                <a:gd name="connsiteY9" fmla="*/ 1136044 h 175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40451" h="1759938">
                  <a:moveTo>
                    <a:pt x="1740451" y="1136044"/>
                  </a:moveTo>
                  <a:lnTo>
                    <a:pt x="1740451" y="501653"/>
                  </a:lnTo>
                  <a:lnTo>
                    <a:pt x="1622974" y="569225"/>
                  </a:lnTo>
                  <a:lnTo>
                    <a:pt x="1226710" y="340922"/>
                  </a:lnTo>
                  <a:lnTo>
                    <a:pt x="1226710" y="82661"/>
                  </a:lnTo>
                  <a:lnTo>
                    <a:pt x="1082933" y="0"/>
                  </a:lnTo>
                  <a:lnTo>
                    <a:pt x="0" y="623895"/>
                  </a:lnTo>
                  <a:lnTo>
                    <a:pt x="0" y="1381185"/>
                  </a:lnTo>
                  <a:lnTo>
                    <a:pt x="657299" y="1759939"/>
                  </a:lnTo>
                  <a:lnTo>
                    <a:pt x="1740451" y="1136044"/>
                  </a:lnTo>
                  <a:close/>
                </a:path>
              </a:pathLst>
            </a:custGeom>
            <a:solidFill>
              <a:schemeClr val="accent1"/>
            </a:solidFill>
            <a:ln w="219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5E4453A-6362-634D-1A25-835DF510F635}"/>
                </a:ext>
              </a:extLst>
            </p:cNvPr>
            <p:cNvSpPr/>
            <p:nvPr userDrawn="1"/>
          </p:nvSpPr>
          <p:spPr>
            <a:xfrm>
              <a:off x="10646714" y="1"/>
              <a:ext cx="935470" cy="909173"/>
            </a:xfrm>
            <a:custGeom>
              <a:avLst/>
              <a:gdLst>
                <a:gd name="connsiteX0" fmla="*/ 171481 w 935470"/>
                <a:gd name="connsiteY0" fmla="*/ 0 h 909173"/>
                <a:gd name="connsiteX1" fmla="*/ 765526 w 935470"/>
                <a:gd name="connsiteY1" fmla="*/ 0 h 909173"/>
                <a:gd name="connsiteX2" fmla="*/ 935470 w 935470"/>
                <a:gd name="connsiteY2" fmla="*/ 98117 h 909173"/>
                <a:gd name="connsiteX3" fmla="*/ 935092 w 935470"/>
                <a:gd name="connsiteY3" fmla="*/ 638476 h 909173"/>
                <a:gd name="connsiteX4" fmla="*/ 467207 w 935470"/>
                <a:gd name="connsiteY4" fmla="*/ 909173 h 909173"/>
                <a:gd name="connsiteX5" fmla="*/ 0 w 935470"/>
                <a:gd name="connsiteY5" fmla="*/ 639431 h 909173"/>
                <a:gd name="connsiteX6" fmla="*/ 489 w 935470"/>
                <a:gd name="connsiteY6" fmla="*/ 98882 h 909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5470" h="909173">
                  <a:moveTo>
                    <a:pt x="171481" y="0"/>
                  </a:moveTo>
                  <a:lnTo>
                    <a:pt x="765526" y="0"/>
                  </a:lnTo>
                  <a:lnTo>
                    <a:pt x="935470" y="98117"/>
                  </a:lnTo>
                  <a:lnTo>
                    <a:pt x="935092" y="638476"/>
                  </a:lnTo>
                  <a:lnTo>
                    <a:pt x="467207" y="909173"/>
                  </a:lnTo>
                  <a:lnTo>
                    <a:pt x="0" y="639431"/>
                  </a:lnTo>
                  <a:lnTo>
                    <a:pt x="489" y="988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0C365EE-C71F-3AE8-F0CE-797A780C02B6}"/>
                </a:ext>
              </a:extLst>
            </p:cNvPr>
            <p:cNvSpPr/>
            <p:nvPr userDrawn="1"/>
          </p:nvSpPr>
          <p:spPr>
            <a:xfrm>
              <a:off x="11674474" y="1309394"/>
              <a:ext cx="517526" cy="914542"/>
            </a:xfrm>
            <a:custGeom>
              <a:avLst/>
              <a:gdLst>
                <a:gd name="connsiteX0" fmla="*/ 396264 w 517526"/>
                <a:gd name="connsiteY0" fmla="*/ 0 h 914542"/>
                <a:gd name="connsiteX1" fmla="*/ 517526 w 517526"/>
                <a:gd name="connsiteY1" fmla="*/ 70010 h 914542"/>
                <a:gd name="connsiteX2" fmla="*/ 517526 w 517526"/>
                <a:gd name="connsiteY2" fmla="*/ 843793 h 914542"/>
                <a:gd name="connsiteX3" fmla="*/ 395242 w 517526"/>
                <a:gd name="connsiteY3" fmla="*/ 914542 h 914542"/>
                <a:gd name="connsiteX4" fmla="*/ 223662 w 517526"/>
                <a:gd name="connsiteY4" fmla="*/ 815480 h 914542"/>
                <a:gd name="connsiteX5" fmla="*/ 0 w 517526"/>
                <a:gd name="connsiteY5" fmla="*/ 686349 h 914542"/>
                <a:gd name="connsiteX6" fmla="*/ 417 w 517526"/>
                <a:gd name="connsiteY6" fmla="*/ 229024 h 914542"/>
                <a:gd name="connsiteX7" fmla="*/ 117674 w 517526"/>
                <a:gd name="connsiteY7" fmla="*/ 161071 h 91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7526" h="914542">
                  <a:moveTo>
                    <a:pt x="396264" y="0"/>
                  </a:moveTo>
                  <a:lnTo>
                    <a:pt x="517526" y="70010"/>
                  </a:lnTo>
                  <a:lnTo>
                    <a:pt x="517526" y="843793"/>
                  </a:lnTo>
                  <a:lnTo>
                    <a:pt x="395242" y="914542"/>
                  </a:lnTo>
                  <a:lnTo>
                    <a:pt x="223662" y="815480"/>
                  </a:lnTo>
                  <a:lnTo>
                    <a:pt x="0" y="686349"/>
                  </a:lnTo>
                  <a:lnTo>
                    <a:pt x="417" y="229024"/>
                  </a:lnTo>
                  <a:lnTo>
                    <a:pt x="117674" y="16107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CA6B426A-61D6-7C4A-94F2-9990EDFE7CCD}"/>
                </a:ext>
              </a:extLst>
            </p:cNvPr>
            <p:cNvSpPr/>
            <p:nvPr userDrawn="1"/>
          </p:nvSpPr>
          <p:spPr>
            <a:xfrm rot="18000000" flipV="1">
              <a:off x="11559012" y="1537496"/>
              <a:ext cx="513741" cy="486563"/>
            </a:xfrm>
            <a:custGeom>
              <a:avLst/>
              <a:gdLst>
                <a:gd name="connsiteX0" fmla="*/ 396264 w 513741"/>
                <a:gd name="connsiteY0" fmla="*/ 486564 h 486563"/>
                <a:gd name="connsiteX1" fmla="*/ 513741 w 513741"/>
                <a:gd name="connsiteY1" fmla="*/ 418991 h 486563"/>
                <a:gd name="connsiteX2" fmla="*/ 513741 w 513741"/>
                <a:gd name="connsiteY2" fmla="*/ 296093 h 486563"/>
                <a:gd name="connsiteX3" fmla="*/ 0 w 513741"/>
                <a:gd name="connsiteY3" fmla="*/ 0 h 486563"/>
                <a:gd name="connsiteX4" fmla="*/ 0 w 513741"/>
                <a:gd name="connsiteY4" fmla="*/ 258261 h 486563"/>
                <a:gd name="connsiteX5" fmla="*/ 396264 w 513741"/>
                <a:gd name="connsiteY5" fmla="*/ 486564 h 48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3741" h="486563">
                  <a:moveTo>
                    <a:pt x="396264" y="486564"/>
                  </a:moveTo>
                  <a:lnTo>
                    <a:pt x="513741" y="418991"/>
                  </a:lnTo>
                  <a:lnTo>
                    <a:pt x="513741" y="296093"/>
                  </a:lnTo>
                  <a:lnTo>
                    <a:pt x="0" y="0"/>
                  </a:lnTo>
                  <a:lnTo>
                    <a:pt x="0" y="258261"/>
                  </a:lnTo>
                  <a:lnTo>
                    <a:pt x="396264" y="486564"/>
                  </a:lnTo>
                  <a:close/>
                </a:path>
              </a:pathLst>
            </a:custGeom>
            <a:solidFill>
              <a:srgbClr val="FFC31C"/>
            </a:solidFill>
            <a:ln w="219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F6CEFA8-B851-4D39-5A97-8E20727CD06B}"/>
                </a:ext>
              </a:extLst>
            </p:cNvPr>
            <p:cNvSpPr/>
            <p:nvPr userDrawn="1"/>
          </p:nvSpPr>
          <p:spPr>
            <a:xfrm>
              <a:off x="11614983" y="2807342"/>
              <a:ext cx="577017" cy="891088"/>
            </a:xfrm>
            <a:custGeom>
              <a:avLst/>
              <a:gdLst>
                <a:gd name="connsiteX0" fmla="*/ 577017 w 577017"/>
                <a:gd name="connsiteY0" fmla="*/ 0 h 891088"/>
                <a:gd name="connsiteX1" fmla="*/ 577017 w 577017"/>
                <a:gd name="connsiteY1" fmla="*/ 743238 h 891088"/>
                <a:gd name="connsiteX2" fmla="*/ 321573 w 577017"/>
                <a:gd name="connsiteY2" fmla="*/ 891088 h 891088"/>
                <a:gd name="connsiteX3" fmla="*/ 225366 w 577017"/>
                <a:gd name="connsiteY3" fmla="*/ 835543 h 891088"/>
                <a:gd name="connsiteX4" fmla="*/ 0 w 577017"/>
                <a:gd name="connsiteY4" fmla="*/ 705428 h 891088"/>
                <a:gd name="connsiteX5" fmla="*/ 495 w 577017"/>
                <a:gd name="connsiteY5" fmla="*/ 333688 h 89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7017" h="891088">
                  <a:moveTo>
                    <a:pt x="577017" y="0"/>
                  </a:moveTo>
                  <a:lnTo>
                    <a:pt x="577017" y="743238"/>
                  </a:lnTo>
                  <a:lnTo>
                    <a:pt x="321573" y="891088"/>
                  </a:lnTo>
                  <a:lnTo>
                    <a:pt x="225366" y="835543"/>
                  </a:lnTo>
                  <a:lnTo>
                    <a:pt x="0" y="705428"/>
                  </a:lnTo>
                  <a:lnTo>
                    <a:pt x="495" y="33368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47B9891-1AE7-CA7A-A278-C466ACD08558}"/>
                </a:ext>
              </a:extLst>
            </p:cNvPr>
            <p:cNvSpPr/>
            <p:nvPr userDrawn="1"/>
          </p:nvSpPr>
          <p:spPr>
            <a:xfrm>
              <a:off x="11845132" y="3440517"/>
              <a:ext cx="346868" cy="256953"/>
            </a:xfrm>
            <a:custGeom>
              <a:avLst/>
              <a:gdLst>
                <a:gd name="connsiteX0" fmla="*/ 346868 w 346868"/>
                <a:gd name="connsiteY0" fmla="*/ 0 h 256953"/>
                <a:gd name="connsiteX1" fmla="*/ 346868 w 346868"/>
                <a:gd name="connsiteY1" fmla="*/ 112290 h 256953"/>
                <a:gd name="connsiteX2" fmla="*/ 96775 w 346868"/>
                <a:gd name="connsiteY2" fmla="*/ 256953 h 256953"/>
                <a:gd name="connsiteX3" fmla="*/ 0 w 346868"/>
                <a:gd name="connsiteY3" fmla="*/ 201080 h 25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868" h="256953">
                  <a:moveTo>
                    <a:pt x="346868" y="0"/>
                  </a:moveTo>
                  <a:lnTo>
                    <a:pt x="346868" y="112290"/>
                  </a:lnTo>
                  <a:lnTo>
                    <a:pt x="96775" y="256953"/>
                  </a:lnTo>
                  <a:lnTo>
                    <a:pt x="0" y="2010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75E2E912-C286-0941-8481-EC369D943E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37670" b="5668"/>
            <a:stretch>
              <a:fillRect/>
            </a:stretch>
          </p:blipFill>
          <p:spPr>
            <a:xfrm rot="18000000" flipV="1">
              <a:off x="1711982" y="-3595788"/>
              <a:ext cx="7595516" cy="9179657"/>
            </a:xfrm>
            <a:custGeom>
              <a:avLst/>
              <a:gdLst>
                <a:gd name="connsiteX0" fmla="*/ 2295638 w 7595516"/>
                <a:gd name="connsiteY0" fmla="*/ 9179657 h 9179657"/>
                <a:gd name="connsiteX1" fmla="*/ 7595516 w 7595516"/>
                <a:gd name="connsiteY1" fmla="*/ 0 h 9179657"/>
                <a:gd name="connsiteX2" fmla="*/ 1901423 w 7595516"/>
                <a:gd name="connsiteY2" fmla="*/ 0 h 9179657"/>
                <a:gd name="connsiteX3" fmla="*/ 0 w 7595516"/>
                <a:gd name="connsiteY3" fmla="*/ 3293361 h 9179657"/>
                <a:gd name="connsiteX4" fmla="*/ 0 w 7595516"/>
                <a:gd name="connsiteY4" fmla="*/ 7854270 h 917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95516" h="9179657">
                  <a:moveTo>
                    <a:pt x="2295638" y="9179657"/>
                  </a:moveTo>
                  <a:lnTo>
                    <a:pt x="7595516" y="0"/>
                  </a:lnTo>
                  <a:lnTo>
                    <a:pt x="1901423" y="0"/>
                  </a:lnTo>
                  <a:lnTo>
                    <a:pt x="0" y="3293361"/>
                  </a:lnTo>
                  <a:lnTo>
                    <a:pt x="0" y="7854270"/>
                  </a:lnTo>
                  <a:close/>
                </a:path>
              </a:pathLst>
            </a:custGeom>
          </p:spPr>
        </p:pic>
      </p:grpSp>
      <p:sp>
        <p:nvSpPr>
          <p:cNvPr id="27" name="TextBox 26" hidden="1">
            <a:extLst>
              <a:ext uri="{FF2B5EF4-FFF2-40B4-BE49-F238E27FC236}">
                <a16:creationId xmlns:a16="http://schemas.microsoft.com/office/drawing/2014/main" id="{5C5629AD-D099-8B4D-AFE8-283B20583480}"/>
              </a:ext>
            </a:extLst>
          </p:cNvPr>
          <p:cNvSpPr txBox="1"/>
          <p:nvPr userDrawn="1"/>
        </p:nvSpPr>
        <p:spPr>
          <a:xfrm>
            <a:off x="14245389" y="837397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900"/>
              </a:spcBef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CAS Logo">
            <a:extLst>
              <a:ext uri="{FF2B5EF4-FFF2-40B4-BE49-F238E27FC236}">
                <a16:creationId xmlns:a16="http://schemas.microsoft.com/office/drawing/2014/main" id="{174337E5-60FF-70B6-685E-44745BC36E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10410" y="5363710"/>
            <a:ext cx="2117348" cy="1225132"/>
          </a:xfrm>
          <a:prstGeom prst="rect">
            <a:avLst/>
          </a:prstGeom>
        </p:spPr>
      </p:pic>
      <p:sp>
        <p:nvSpPr>
          <p:cNvPr id="16" name="Presenter name and title">
            <a:extLst>
              <a:ext uri="{FF2B5EF4-FFF2-40B4-BE49-F238E27FC236}">
                <a16:creationId xmlns:a16="http://schemas.microsoft.com/office/drawing/2014/main" id="{439A6307-A676-1516-92ED-AFE85D1D227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7521" y="5670514"/>
            <a:ext cx="7194762" cy="34947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presenter name and title</a:t>
            </a: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2EE356C4-0C36-B449-B851-E8B542A14A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887" y="4231341"/>
            <a:ext cx="8304213" cy="1409866"/>
          </a:xfrm>
        </p:spPr>
        <p:txBody>
          <a:bodyPr anchor="t" anchorCtr="0"/>
          <a:lstStyle>
            <a:lvl1pPr algn="l">
              <a:defRPr sz="400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562F549A-5778-9A41-9C66-5AD79D1C5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920" y="3768737"/>
            <a:ext cx="8292180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094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brand Eyebr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Footer ">
            <a:extLst>
              <a:ext uri="{FF2B5EF4-FFF2-40B4-BE49-F238E27FC236}">
                <a16:creationId xmlns:a16="http://schemas.microsoft.com/office/drawing/2014/main" id="{8E67E650-74DB-FD49-ADBE-13652835C259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496888" y="6313794"/>
            <a:ext cx="3739862" cy="208926"/>
          </a:xfrm>
        </p:spPr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E05CB07-F308-4BDB-421D-998B532156CA}"/>
              </a:ext>
            </a:extLst>
          </p:cNvPr>
          <p:cNvGrpSpPr/>
          <p:nvPr userDrawn="1"/>
        </p:nvGrpSpPr>
        <p:grpSpPr>
          <a:xfrm>
            <a:off x="919911" y="-2803717"/>
            <a:ext cx="11272089" cy="7595516"/>
            <a:chOff x="919911" y="-2803717"/>
            <a:chExt cx="11272089" cy="7595516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E5979B5C-0A9A-962E-94C8-33A69FB455AE}"/>
                </a:ext>
              </a:extLst>
            </p:cNvPr>
            <p:cNvSpPr/>
            <p:nvPr userDrawn="1"/>
          </p:nvSpPr>
          <p:spPr>
            <a:xfrm rot="18000000" flipV="1">
              <a:off x="10159179" y="1154976"/>
              <a:ext cx="1740451" cy="1759938"/>
            </a:xfrm>
            <a:custGeom>
              <a:avLst/>
              <a:gdLst>
                <a:gd name="connsiteX0" fmla="*/ 1740451 w 1740451"/>
                <a:gd name="connsiteY0" fmla="*/ 1136044 h 1759938"/>
                <a:gd name="connsiteX1" fmla="*/ 1740451 w 1740451"/>
                <a:gd name="connsiteY1" fmla="*/ 501653 h 1759938"/>
                <a:gd name="connsiteX2" fmla="*/ 1622974 w 1740451"/>
                <a:gd name="connsiteY2" fmla="*/ 569225 h 1759938"/>
                <a:gd name="connsiteX3" fmla="*/ 1226710 w 1740451"/>
                <a:gd name="connsiteY3" fmla="*/ 340922 h 1759938"/>
                <a:gd name="connsiteX4" fmla="*/ 1226710 w 1740451"/>
                <a:gd name="connsiteY4" fmla="*/ 82661 h 1759938"/>
                <a:gd name="connsiteX5" fmla="*/ 1082933 w 1740451"/>
                <a:gd name="connsiteY5" fmla="*/ 0 h 1759938"/>
                <a:gd name="connsiteX6" fmla="*/ 0 w 1740451"/>
                <a:gd name="connsiteY6" fmla="*/ 623895 h 1759938"/>
                <a:gd name="connsiteX7" fmla="*/ 0 w 1740451"/>
                <a:gd name="connsiteY7" fmla="*/ 1381185 h 1759938"/>
                <a:gd name="connsiteX8" fmla="*/ 657299 w 1740451"/>
                <a:gd name="connsiteY8" fmla="*/ 1759939 h 1759938"/>
                <a:gd name="connsiteX9" fmla="*/ 1740451 w 1740451"/>
                <a:gd name="connsiteY9" fmla="*/ 1136044 h 175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40451" h="1759938">
                  <a:moveTo>
                    <a:pt x="1740451" y="1136044"/>
                  </a:moveTo>
                  <a:lnTo>
                    <a:pt x="1740451" y="501653"/>
                  </a:lnTo>
                  <a:lnTo>
                    <a:pt x="1622974" y="569225"/>
                  </a:lnTo>
                  <a:lnTo>
                    <a:pt x="1226710" y="340922"/>
                  </a:lnTo>
                  <a:lnTo>
                    <a:pt x="1226710" y="82661"/>
                  </a:lnTo>
                  <a:lnTo>
                    <a:pt x="1082933" y="0"/>
                  </a:lnTo>
                  <a:lnTo>
                    <a:pt x="0" y="623895"/>
                  </a:lnTo>
                  <a:lnTo>
                    <a:pt x="0" y="1381185"/>
                  </a:lnTo>
                  <a:lnTo>
                    <a:pt x="657299" y="1759939"/>
                  </a:lnTo>
                  <a:lnTo>
                    <a:pt x="1740451" y="1136044"/>
                  </a:lnTo>
                  <a:close/>
                </a:path>
              </a:pathLst>
            </a:custGeom>
            <a:solidFill>
              <a:schemeClr val="accent1"/>
            </a:solidFill>
            <a:ln w="219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0AE513A-D65E-C216-3FE8-B24B3D230308}"/>
                </a:ext>
              </a:extLst>
            </p:cNvPr>
            <p:cNvSpPr/>
            <p:nvPr userDrawn="1"/>
          </p:nvSpPr>
          <p:spPr>
            <a:xfrm>
              <a:off x="10646714" y="1"/>
              <a:ext cx="935470" cy="909173"/>
            </a:xfrm>
            <a:custGeom>
              <a:avLst/>
              <a:gdLst>
                <a:gd name="connsiteX0" fmla="*/ 171481 w 935470"/>
                <a:gd name="connsiteY0" fmla="*/ 0 h 909173"/>
                <a:gd name="connsiteX1" fmla="*/ 765526 w 935470"/>
                <a:gd name="connsiteY1" fmla="*/ 0 h 909173"/>
                <a:gd name="connsiteX2" fmla="*/ 935470 w 935470"/>
                <a:gd name="connsiteY2" fmla="*/ 98117 h 909173"/>
                <a:gd name="connsiteX3" fmla="*/ 935092 w 935470"/>
                <a:gd name="connsiteY3" fmla="*/ 638476 h 909173"/>
                <a:gd name="connsiteX4" fmla="*/ 467207 w 935470"/>
                <a:gd name="connsiteY4" fmla="*/ 909173 h 909173"/>
                <a:gd name="connsiteX5" fmla="*/ 0 w 935470"/>
                <a:gd name="connsiteY5" fmla="*/ 639431 h 909173"/>
                <a:gd name="connsiteX6" fmla="*/ 489 w 935470"/>
                <a:gd name="connsiteY6" fmla="*/ 98882 h 909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5470" h="909173">
                  <a:moveTo>
                    <a:pt x="171481" y="0"/>
                  </a:moveTo>
                  <a:lnTo>
                    <a:pt x="765526" y="0"/>
                  </a:lnTo>
                  <a:lnTo>
                    <a:pt x="935470" y="98117"/>
                  </a:lnTo>
                  <a:lnTo>
                    <a:pt x="935092" y="638476"/>
                  </a:lnTo>
                  <a:lnTo>
                    <a:pt x="467207" y="909173"/>
                  </a:lnTo>
                  <a:lnTo>
                    <a:pt x="0" y="639431"/>
                  </a:lnTo>
                  <a:lnTo>
                    <a:pt x="489" y="988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97A93157-8FE9-36A0-6901-EB16CB9AB12B}"/>
                </a:ext>
              </a:extLst>
            </p:cNvPr>
            <p:cNvSpPr/>
            <p:nvPr userDrawn="1"/>
          </p:nvSpPr>
          <p:spPr>
            <a:xfrm>
              <a:off x="11674474" y="1309394"/>
              <a:ext cx="517526" cy="914542"/>
            </a:xfrm>
            <a:custGeom>
              <a:avLst/>
              <a:gdLst>
                <a:gd name="connsiteX0" fmla="*/ 396264 w 517526"/>
                <a:gd name="connsiteY0" fmla="*/ 0 h 914542"/>
                <a:gd name="connsiteX1" fmla="*/ 517526 w 517526"/>
                <a:gd name="connsiteY1" fmla="*/ 70010 h 914542"/>
                <a:gd name="connsiteX2" fmla="*/ 517526 w 517526"/>
                <a:gd name="connsiteY2" fmla="*/ 843793 h 914542"/>
                <a:gd name="connsiteX3" fmla="*/ 395242 w 517526"/>
                <a:gd name="connsiteY3" fmla="*/ 914542 h 914542"/>
                <a:gd name="connsiteX4" fmla="*/ 223662 w 517526"/>
                <a:gd name="connsiteY4" fmla="*/ 815480 h 914542"/>
                <a:gd name="connsiteX5" fmla="*/ 0 w 517526"/>
                <a:gd name="connsiteY5" fmla="*/ 686349 h 914542"/>
                <a:gd name="connsiteX6" fmla="*/ 417 w 517526"/>
                <a:gd name="connsiteY6" fmla="*/ 229024 h 914542"/>
                <a:gd name="connsiteX7" fmla="*/ 117674 w 517526"/>
                <a:gd name="connsiteY7" fmla="*/ 161071 h 91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7526" h="914542">
                  <a:moveTo>
                    <a:pt x="396264" y="0"/>
                  </a:moveTo>
                  <a:lnTo>
                    <a:pt x="517526" y="70010"/>
                  </a:lnTo>
                  <a:lnTo>
                    <a:pt x="517526" y="843793"/>
                  </a:lnTo>
                  <a:lnTo>
                    <a:pt x="395242" y="914542"/>
                  </a:lnTo>
                  <a:lnTo>
                    <a:pt x="223662" y="815480"/>
                  </a:lnTo>
                  <a:lnTo>
                    <a:pt x="0" y="686349"/>
                  </a:lnTo>
                  <a:lnTo>
                    <a:pt x="417" y="229024"/>
                  </a:lnTo>
                  <a:lnTo>
                    <a:pt x="117674" y="16107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FBA2B93-7313-5900-0B58-45D6822C0F7A}"/>
                </a:ext>
              </a:extLst>
            </p:cNvPr>
            <p:cNvSpPr/>
            <p:nvPr userDrawn="1"/>
          </p:nvSpPr>
          <p:spPr>
            <a:xfrm rot="18000000" flipV="1">
              <a:off x="11559012" y="1537496"/>
              <a:ext cx="513741" cy="486563"/>
            </a:xfrm>
            <a:custGeom>
              <a:avLst/>
              <a:gdLst>
                <a:gd name="connsiteX0" fmla="*/ 396264 w 513741"/>
                <a:gd name="connsiteY0" fmla="*/ 486564 h 486563"/>
                <a:gd name="connsiteX1" fmla="*/ 513741 w 513741"/>
                <a:gd name="connsiteY1" fmla="*/ 418991 h 486563"/>
                <a:gd name="connsiteX2" fmla="*/ 513741 w 513741"/>
                <a:gd name="connsiteY2" fmla="*/ 296093 h 486563"/>
                <a:gd name="connsiteX3" fmla="*/ 0 w 513741"/>
                <a:gd name="connsiteY3" fmla="*/ 0 h 486563"/>
                <a:gd name="connsiteX4" fmla="*/ 0 w 513741"/>
                <a:gd name="connsiteY4" fmla="*/ 258261 h 486563"/>
                <a:gd name="connsiteX5" fmla="*/ 396264 w 513741"/>
                <a:gd name="connsiteY5" fmla="*/ 486564 h 48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3741" h="486563">
                  <a:moveTo>
                    <a:pt x="396264" y="486564"/>
                  </a:moveTo>
                  <a:lnTo>
                    <a:pt x="513741" y="418991"/>
                  </a:lnTo>
                  <a:lnTo>
                    <a:pt x="513741" y="296093"/>
                  </a:lnTo>
                  <a:lnTo>
                    <a:pt x="0" y="0"/>
                  </a:lnTo>
                  <a:lnTo>
                    <a:pt x="0" y="258261"/>
                  </a:lnTo>
                  <a:lnTo>
                    <a:pt x="396264" y="486564"/>
                  </a:lnTo>
                  <a:close/>
                </a:path>
              </a:pathLst>
            </a:custGeom>
            <a:solidFill>
              <a:srgbClr val="FFC31C"/>
            </a:solidFill>
            <a:ln w="219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D2664C64-2396-3DF7-9DE7-211A8CEC6179}"/>
                </a:ext>
              </a:extLst>
            </p:cNvPr>
            <p:cNvSpPr/>
            <p:nvPr userDrawn="1"/>
          </p:nvSpPr>
          <p:spPr>
            <a:xfrm>
              <a:off x="11614983" y="2807342"/>
              <a:ext cx="577017" cy="891088"/>
            </a:xfrm>
            <a:custGeom>
              <a:avLst/>
              <a:gdLst>
                <a:gd name="connsiteX0" fmla="*/ 577017 w 577017"/>
                <a:gd name="connsiteY0" fmla="*/ 0 h 891088"/>
                <a:gd name="connsiteX1" fmla="*/ 577017 w 577017"/>
                <a:gd name="connsiteY1" fmla="*/ 743238 h 891088"/>
                <a:gd name="connsiteX2" fmla="*/ 321573 w 577017"/>
                <a:gd name="connsiteY2" fmla="*/ 891088 h 891088"/>
                <a:gd name="connsiteX3" fmla="*/ 225366 w 577017"/>
                <a:gd name="connsiteY3" fmla="*/ 835543 h 891088"/>
                <a:gd name="connsiteX4" fmla="*/ 0 w 577017"/>
                <a:gd name="connsiteY4" fmla="*/ 705428 h 891088"/>
                <a:gd name="connsiteX5" fmla="*/ 495 w 577017"/>
                <a:gd name="connsiteY5" fmla="*/ 333688 h 89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7017" h="891088">
                  <a:moveTo>
                    <a:pt x="577017" y="0"/>
                  </a:moveTo>
                  <a:lnTo>
                    <a:pt x="577017" y="743238"/>
                  </a:lnTo>
                  <a:lnTo>
                    <a:pt x="321573" y="891088"/>
                  </a:lnTo>
                  <a:lnTo>
                    <a:pt x="225366" y="835543"/>
                  </a:lnTo>
                  <a:lnTo>
                    <a:pt x="0" y="705428"/>
                  </a:lnTo>
                  <a:lnTo>
                    <a:pt x="495" y="33368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C01240D-828A-440D-6489-3380E2DA061C}"/>
                </a:ext>
              </a:extLst>
            </p:cNvPr>
            <p:cNvSpPr/>
            <p:nvPr userDrawn="1"/>
          </p:nvSpPr>
          <p:spPr>
            <a:xfrm>
              <a:off x="11845132" y="3440517"/>
              <a:ext cx="346868" cy="256953"/>
            </a:xfrm>
            <a:custGeom>
              <a:avLst/>
              <a:gdLst>
                <a:gd name="connsiteX0" fmla="*/ 346868 w 346868"/>
                <a:gd name="connsiteY0" fmla="*/ 0 h 256953"/>
                <a:gd name="connsiteX1" fmla="*/ 346868 w 346868"/>
                <a:gd name="connsiteY1" fmla="*/ 112290 h 256953"/>
                <a:gd name="connsiteX2" fmla="*/ 96775 w 346868"/>
                <a:gd name="connsiteY2" fmla="*/ 256953 h 256953"/>
                <a:gd name="connsiteX3" fmla="*/ 0 w 346868"/>
                <a:gd name="connsiteY3" fmla="*/ 201080 h 25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868" h="256953">
                  <a:moveTo>
                    <a:pt x="346868" y="0"/>
                  </a:moveTo>
                  <a:lnTo>
                    <a:pt x="346868" y="112290"/>
                  </a:lnTo>
                  <a:lnTo>
                    <a:pt x="96775" y="256953"/>
                  </a:lnTo>
                  <a:lnTo>
                    <a:pt x="0" y="2010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195FD3E-7A90-871F-152D-D457994383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37670" b="5668"/>
            <a:stretch>
              <a:fillRect/>
            </a:stretch>
          </p:blipFill>
          <p:spPr>
            <a:xfrm rot="18000000" flipV="1">
              <a:off x="1711982" y="-3595788"/>
              <a:ext cx="7595516" cy="9179657"/>
            </a:xfrm>
            <a:custGeom>
              <a:avLst/>
              <a:gdLst>
                <a:gd name="connsiteX0" fmla="*/ 2295638 w 7595516"/>
                <a:gd name="connsiteY0" fmla="*/ 9179657 h 9179657"/>
                <a:gd name="connsiteX1" fmla="*/ 7595516 w 7595516"/>
                <a:gd name="connsiteY1" fmla="*/ 0 h 9179657"/>
                <a:gd name="connsiteX2" fmla="*/ 1901423 w 7595516"/>
                <a:gd name="connsiteY2" fmla="*/ 0 h 9179657"/>
                <a:gd name="connsiteX3" fmla="*/ 0 w 7595516"/>
                <a:gd name="connsiteY3" fmla="*/ 3293361 h 9179657"/>
                <a:gd name="connsiteX4" fmla="*/ 0 w 7595516"/>
                <a:gd name="connsiteY4" fmla="*/ 7854270 h 917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95516" h="9179657">
                  <a:moveTo>
                    <a:pt x="2295638" y="9179657"/>
                  </a:moveTo>
                  <a:lnTo>
                    <a:pt x="7595516" y="0"/>
                  </a:lnTo>
                  <a:lnTo>
                    <a:pt x="1901423" y="0"/>
                  </a:lnTo>
                  <a:lnTo>
                    <a:pt x="0" y="3293361"/>
                  </a:lnTo>
                  <a:lnTo>
                    <a:pt x="0" y="7854270"/>
                  </a:lnTo>
                  <a:close/>
                </a:path>
              </a:pathLst>
            </a:custGeom>
          </p:spPr>
        </p:pic>
      </p:grpSp>
      <p:pic>
        <p:nvPicPr>
          <p:cNvPr id="33" name="CAS Logo">
            <a:extLst>
              <a:ext uri="{FF2B5EF4-FFF2-40B4-BE49-F238E27FC236}">
                <a16:creationId xmlns:a16="http://schemas.microsoft.com/office/drawing/2014/main" id="{19D3210A-0213-0F34-10D0-C85964E9D0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27" name="TextBox" hidden="1">
            <a:extLst>
              <a:ext uri="{FF2B5EF4-FFF2-40B4-BE49-F238E27FC236}">
                <a16:creationId xmlns:a16="http://schemas.microsoft.com/office/drawing/2014/main" id="{5C5629AD-D099-8B4D-AFE8-283B20583480}"/>
              </a:ext>
            </a:extLst>
          </p:cNvPr>
          <p:cNvSpPr txBox="1"/>
          <p:nvPr userDrawn="1"/>
        </p:nvSpPr>
        <p:spPr>
          <a:xfrm>
            <a:off x="14245389" y="837397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900"/>
              </a:spcBef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12A49FF6-20FB-6D49-44FF-20C8344A8101}"/>
              </a:ext>
            </a:extLst>
          </p:cNvPr>
          <p:cNvSpPr>
            <a:spLocks noGrp="1"/>
          </p:cNvSpPr>
          <p:nvPr>
            <p:ph type="body" sz="quarter" idx="122"/>
          </p:nvPr>
        </p:nvSpPr>
        <p:spPr>
          <a:xfrm>
            <a:off x="10224766" y="5819412"/>
            <a:ext cx="9144" cy="822960"/>
          </a:xfrm>
          <a:solidFill>
            <a:schemeClr val="tx1">
              <a:alpha val="20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4" name="Co-brand logo">
            <a:extLst>
              <a:ext uri="{FF2B5EF4-FFF2-40B4-BE49-F238E27FC236}">
                <a16:creationId xmlns:a16="http://schemas.microsoft.com/office/drawing/2014/main" id="{53983E3B-6528-C529-AE11-A758B9660F97}"/>
              </a:ext>
            </a:extLst>
          </p:cNvPr>
          <p:cNvSpPr>
            <a:spLocks noGrp="1"/>
          </p:cNvSpPr>
          <p:nvPr>
            <p:ph type="pic" sz="quarter" idx="124" hasCustomPrompt="1"/>
          </p:nvPr>
        </p:nvSpPr>
        <p:spPr>
          <a:xfrm>
            <a:off x="8629402" y="6169367"/>
            <a:ext cx="1444216" cy="456093"/>
          </a:xfrm>
        </p:spPr>
        <p:txBody>
          <a:bodyPr/>
          <a:lstStyle>
            <a:lvl1pPr algn="ctr">
              <a:defRPr sz="800"/>
            </a:lvl1pPr>
          </a:lstStyle>
          <a:p>
            <a:r>
              <a:rPr lang="en-US"/>
              <a:t>insert co-brand logo</a:t>
            </a:r>
          </a:p>
        </p:txBody>
      </p:sp>
      <p:sp>
        <p:nvSpPr>
          <p:cNvPr id="25" name="Presenter name">
            <a:extLst>
              <a:ext uri="{FF2B5EF4-FFF2-40B4-BE49-F238E27FC236}">
                <a16:creationId xmlns:a16="http://schemas.microsoft.com/office/drawing/2014/main" id="{711CB6A1-3B43-9408-C22F-C170C88B115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7521" y="5670514"/>
            <a:ext cx="7194762" cy="34947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presenter name and title</a:t>
            </a:r>
          </a:p>
        </p:txBody>
      </p:sp>
      <p:sp>
        <p:nvSpPr>
          <p:cNvPr id="35" name="Title">
            <a:extLst>
              <a:ext uri="{FF2B5EF4-FFF2-40B4-BE49-F238E27FC236}">
                <a16:creationId xmlns:a16="http://schemas.microsoft.com/office/drawing/2014/main" id="{04D0EFE5-D8DF-765A-7588-5EB4109713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887" y="4231341"/>
            <a:ext cx="8304213" cy="1409866"/>
          </a:xfrm>
        </p:spPr>
        <p:txBody>
          <a:bodyPr anchor="t" anchorCtr="0"/>
          <a:lstStyle>
            <a:lvl1pPr algn="l">
              <a:defRPr sz="4000" cap="all" spc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36" name="Subtitle">
            <a:extLst>
              <a:ext uri="{FF2B5EF4-FFF2-40B4-BE49-F238E27FC236}">
                <a16:creationId xmlns:a16="http://schemas.microsoft.com/office/drawing/2014/main" id="{DD8692CF-B0F9-4DD4-401C-DD4EA2414C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919" y="3768737"/>
            <a:ext cx="6864337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3176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gradFill>
          <a:gsLst>
            <a:gs pos="100000">
              <a:schemeClr val="accent1">
                <a:lumMod val="50000"/>
              </a:schemeClr>
            </a:gs>
            <a:gs pos="38000">
              <a:schemeClr val="accent4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">
            <a:extLst>
              <a:ext uri="{FF2B5EF4-FFF2-40B4-BE49-F238E27FC236}">
                <a16:creationId xmlns:a16="http://schemas.microsoft.com/office/drawing/2014/main" id="{18CC63EA-362B-084E-BA60-BFC283F2484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3" name="Slide Number ">
            <a:extLst>
              <a:ext uri="{FF2B5EF4-FFF2-40B4-BE49-F238E27FC236}">
                <a16:creationId xmlns:a16="http://schemas.microsoft.com/office/drawing/2014/main" id="{E747F164-25FF-5740-86FF-326D0BCF92F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CAS Logo">
            <a:extLst>
              <a:ext uri="{FF2B5EF4-FFF2-40B4-BE49-F238E27FC236}">
                <a16:creationId xmlns:a16="http://schemas.microsoft.com/office/drawing/2014/main" id="{3A66EFD1-D6E0-BBE3-5E5A-0E3159F089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6"/>
            <a:ext cx="1297037" cy="750486"/>
          </a:xfrm>
          <a:prstGeom prst="rect">
            <a:avLst/>
          </a:prstGeom>
        </p:spPr>
      </p:pic>
      <p:pic>
        <p:nvPicPr>
          <p:cNvPr id="5" name="Graphic">
            <a:extLst>
              <a:ext uri="{FF2B5EF4-FFF2-40B4-BE49-F238E27FC236}">
                <a16:creationId xmlns:a16="http://schemas.microsoft.com/office/drawing/2014/main" id="{3AD7216B-F390-0541-8BF0-0F541AEA10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8190" r="6459" b="101"/>
          <a:stretch/>
        </p:blipFill>
        <p:spPr>
          <a:xfrm>
            <a:off x="7226301" y="-1"/>
            <a:ext cx="4965699" cy="3887783"/>
          </a:xfrm>
          <a:prstGeom prst="rect">
            <a:avLst/>
          </a:prstGeom>
        </p:spPr>
      </p:pic>
      <p:sp>
        <p:nvSpPr>
          <p:cNvPr id="10" name="Subtitle">
            <a:extLst>
              <a:ext uri="{FF2B5EF4-FFF2-40B4-BE49-F238E27FC236}">
                <a16:creationId xmlns:a16="http://schemas.microsoft.com/office/drawing/2014/main" id="{37B48F9A-9639-1141-A449-5F189F1FFC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920" y="5029060"/>
            <a:ext cx="8304212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AA396950-9C72-A94E-84EC-D356EC00B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87" y="3429000"/>
            <a:ext cx="8304213" cy="1612449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cap="all" spc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71285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 Eyebrow">
    <p:bg>
      <p:bgPr>
        <a:gradFill>
          <a:gsLst>
            <a:gs pos="100000">
              <a:schemeClr val="accent1">
                <a:lumMod val="50000"/>
              </a:schemeClr>
            </a:gs>
            <a:gs pos="38000">
              <a:schemeClr val="accent4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">
            <a:extLst>
              <a:ext uri="{FF2B5EF4-FFF2-40B4-BE49-F238E27FC236}">
                <a16:creationId xmlns:a16="http://schemas.microsoft.com/office/drawing/2014/main" id="{18CC63EA-362B-084E-BA60-BFC283F2484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E747F164-25FF-5740-86FF-326D0BCF92F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CAS Logo">
            <a:extLst>
              <a:ext uri="{FF2B5EF4-FFF2-40B4-BE49-F238E27FC236}">
                <a16:creationId xmlns:a16="http://schemas.microsoft.com/office/drawing/2014/main" id="{3A66EFD1-D6E0-BBE3-5E5A-0E3159F089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6"/>
            <a:ext cx="1297037" cy="750486"/>
          </a:xfrm>
          <a:prstGeom prst="rect">
            <a:avLst/>
          </a:prstGeom>
        </p:spPr>
      </p:pic>
      <p:pic>
        <p:nvPicPr>
          <p:cNvPr id="5" name="Graphic">
            <a:extLst>
              <a:ext uri="{FF2B5EF4-FFF2-40B4-BE49-F238E27FC236}">
                <a16:creationId xmlns:a16="http://schemas.microsoft.com/office/drawing/2014/main" id="{3AD7216B-F390-0541-8BF0-0F541AEA10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8190" r="6459" b="101"/>
          <a:stretch/>
        </p:blipFill>
        <p:spPr>
          <a:xfrm>
            <a:off x="7226301" y="-1"/>
            <a:ext cx="4965699" cy="3887783"/>
          </a:xfrm>
          <a:prstGeom prst="rect">
            <a:avLst/>
          </a:prstGeom>
        </p:spPr>
      </p:pic>
      <p:sp>
        <p:nvSpPr>
          <p:cNvPr id="8" name="Title">
            <a:extLst>
              <a:ext uri="{FF2B5EF4-FFF2-40B4-BE49-F238E27FC236}">
                <a16:creationId xmlns:a16="http://schemas.microsoft.com/office/drawing/2014/main" id="{AA396950-9C72-A94E-84EC-D356EC00B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87" y="4602139"/>
            <a:ext cx="8292180" cy="95868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cap="all" spc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0" name="Eyebrow">
            <a:extLst>
              <a:ext uri="{FF2B5EF4-FFF2-40B4-BE49-F238E27FC236}">
                <a16:creationId xmlns:a16="http://schemas.microsoft.com/office/drawing/2014/main" id="{37B48F9A-9639-1141-A449-5F189F1FFCE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920" y="4122386"/>
            <a:ext cx="8292180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74432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">
            <a:extLst>
              <a:ext uri="{FF2B5EF4-FFF2-40B4-BE49-F238E27FC236}">
                <a16:creationId xmlns:a16="http://schemas.microsoft.com/office/drawing/2014/main" id="{18CC63EA-362B-084E-BA60-BFC283F2484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E747F164-25FF-5740-86FF-326D0BCF92F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CAS Logo">
            <a:extLst>
              <a:ext uri="{FF2B5EF4-FFF2-40B4-BE49-F238E27FC236}">
                <a16:creationId xmlns:a16="http://schemas.microsoft.com/office/drawing/2014/main" id="{5AE62F09-B1CB-3AFA-5880-4C007BCD94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6"/>
            <a:ext cx="1297037" cy="750487"/>
          </a:xfrm>
          <a:prstGeom prst="rect">
            <a:avLst/>
          </a:prstGeom>
        </p:spPr>
      </p:pic>
      <p:pic>
        <p:nvPicPr>
          <p:cNvPr id="5" name="Graphic">
            <a:extLst>
              <a:ext uri="{FF2B5EF4-FFF2-40B4-BE49-F238E27FC236}">
                <a16:creationId xmlns:a16="http://schemas.microsoft.com/office/drawing/2014/main" id="{3AD7216B-F390-0541-8BF0-0F541AEA10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8190" r="6459" b="101"/>
          <a:stretch/>
        </p:blipFill>
        <p:spPr>
          <a:xfrm>
            <a:off x="7226301" y="-1"/>
            <a:ext cx="4965699" cy="3887783"/>
          </a:xfrm>
          <a:prstGeom prst="rect">
            <a:avLst/>
          </a:prstGeom>
        </p:spPr>
      </p:pic>
      <p:sp>
        <p:nvSpPr>
          <p:cNvPr id="10" name="Subtitle">
            <a:extLst>
              <a:ext uri="{FF2B5EF4-FFF2-40B4-BE49-F238E27FC236}">
                <a16:creationId xmlns:a16="http://schemas.microsoft.com/office/drawing/2014/main" id="{13408C8F-5366-1144-8072-3E477F1147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920" y="5014546"/>
            <a:ext cx="8292180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6A3FAE2D-360F-064F-A2FD-6BB0591DC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87" y="3604437"/>
            <a:ext cx="8304213" cy="1437012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cap="all" spc="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65309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 Eyebr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">
            <a:extLst>
              <a:ext uri="{FF2B5EF4-FFF2-40B4-BE49-F238E27FC236}">
                <a16:creationId xmlns:a16="http://schemas.microsoft.com/office/drawing/2014/main" id="{18CC63EA-362B-084E-BA60-BFC283F2484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E747F164-25FF-5740-86FF-326D0BCF92F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CAS Logo">
            <a:extLst>
              <a:ext uri="{FF2B5EF4-FFF2-40B4-BE49-F238E27FC236}">
                <a16:creationId xmlns:a16="http://schemas.microsoft.com/office/drawing/2014/main" id="{5AE62F09-B1CB-3AFA-5880-4C007BCD94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6"/>
            <a:ext cx="1297037" cy="75048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AD7216B-F390-0541-8BF0-0F541AEA10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8190" r="6459" b="101"/>
          <a:stretch/>
        </p:blipFill>
        <p:spPr>
          <a:xfrm>
            <a:off x="7226301" y="-1"/>
            <a:ext cx="4965699" cy="3887783"/>
          </a:xfrm>
          <a:prstGeom prst="rect">
            <a:avLst/>
          </a:prstGeom>
        </p:spPr>
      </p:pic>
      <p:sp>
        <p:nvSpPr>
          <p:cNvPr id="9" name="Title">
            <a:extLst>
              <a:ext uri="{FF2B5EF4-FFF2-40B4-BE49-F238E27FC236}">
                <a16:creationId xmlns:a16="http://schemas.microsoft.com/office/drawing/2014/main" id="{38F83447-03B5-A3FB-B348-4B079FD60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87" y="4602139"/>
            <a:ext cx="8304213" cy="850446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cap="all" spc="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2" name="Subtitle">
            <a:extLst>
              <a:ext uri="{FF2B5EF4-FFF2-40B4-BE49-F238E27FC236}">
                <a16:creationId xmlns:a16="http://schemas.microsoft.com/office/drawing/2014/main" id="{6B4F2880-B00F-E0D3-311F-8BDB13212B3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919" y="4122386"/>
            <a:ext cx="8304213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eyebrow style</a:t>
            </a:r>
          </a:p>
        </p:txBody>
      </p:sp>
    </p:spTree>
    <p:extLst>
      <p:ext uri="{BB962C8B-B14F-4D97-AF65-F5344CB8AC3E}">
        <p14:creationId xmlns:p14="http://schemas.microsoft.com/office/powerpoint/2010/main" val="8134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bg>
      <p:bgPr>
        <a:gradFill>
          <a:gsLst>
            <a:gs pos="100000">
              <a:schemeClr val="accent1">
                <a:lumMod val="50000"/>
              </a:schemeClr>
            </a:gs>
            <a:gs pos="38000">
              <a:schemeClr val="accent4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">
            <a:extLst>
              <a:ext uri="{FF2B5EF4-FFF2-40B4-BE49-F238E27FC236}">
                <a16:creationId xmlns:a16="http://schemas.microsoft.com/office/drawing/2014/main" id="{18CC63EA-362B-084E-BA60-BFC283F2484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9999"/>
                  </a:schemeClr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E747F164-25FF-5740-86FF-326D0BCF92F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9999"/>
                  </a:schemeClr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CAS Logo">
            <a:extLst>
              <a:ext uri="{FF2B5EF4-FFF2-40B4-BE49-F238E27FC236}">
                <a16:creationId xmlns:a16="http://schemas.microsoft.com/office/drawing/2014/main" id="{18079056-0F0E-4ED4-98FA-84920C3DB8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6"/>
            <a:ext cx="1297037" cy="75048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592DD20-3D61-7E1C-1A5E-506EFDEB95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965" t="56955" r="16526" b="-60"/>
          <a:stretch/>
        </p:blipFill>
        <p:spPr>
          <a:xfrm>
            <a:off x="0" y="0"/>
            <a:ext cx="12192000" cy="5086350"/>
          </a:xfrm>
          <a:prstGeom prst="rect">
            <a:avLst/>
          </a:prstGeom>
        </p:spPr>
      </p:pic>
      <p:sp>
        <p:nvSpPr>
          <p:cNvPr id="8" name="Subtitle">
            <a:extLst>
              <a:ext uri="{FF2B5EF4-FFF2-40B4-BE49-F238E27FC236}">
                <a16:creationId xmlns:a16="http://schemas.microsoft.com/office/drawing/2014/main" id="{45E13F03-28F7-3249-8DB8-946523A17A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920" y="5029060"/>
            <a:ext cx="8292180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id="{FBC20F4C-DD1D-3341-9BA9-9C15666C73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87" y="4191003"/>
            <a:ext cx="8304213" cy="850446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cap="all" spc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82277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 Eyebrow">
    <p:bg>
      <p:bgPr>
        <a:gradFill>
          <a:gsLst>
            <a:gs pos="100000">
              <a:schemeClr val="accent1">
                <a:lumMod val="50000"/>
              </a:schemeClr>
            </a:gs>
            <a:gs pos="38000">
              <a:schemeClr val="accent4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">
            <a:extLst>
              <a:ext uri="{FF2B5EF4-FFF2-40B4-BE49-F238E27FC236}">
                <a16:creationId xmlns:a16="http://schemas.microsoft.com/office/drawing/2014/main" id="{18CC63EA-362B-084E-BA60-BFC283F2484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9999"/>
                  </a:schemeClr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E747F164-25FF-5740-86FF-326D0BCF92F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9999"/>
                  </a:schemeClr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CAS logo">
            <a:extLst>
              <a:ext uri="{FF2B5EF4-FFF2-40B4-BE49-F238E27FC236}">
                <a16:creationId xmlns:a16="http://schemas.microsoft.com/office/drawing/2014/main" id="{18079056-0F0E-4ED4-98FA-84920C3DB8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6"/>
            <a:ext cx="1297037" cy="75048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592DD20-3D61-7E1C-1A5E-506EFDEB95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965" t="56955" r="16526" b="-60"/>
          <a:stretch/>
        </p:blipFill>
        <p:spPr>
          <a:xfrm>
            <a:off x="0" y="0"/>
            <a:ext cx="12192000" cy="5086350"/>
          </a:xfrm>
          <a:prstGeom prst="rect">
            <a:avLst/>
          </a:prstGeom>
        </p:spPr>
      </p:pic>
      <p:sp>
        <p:nvSpPr>
          <p:cNvPr id="12" name="Title">
            <a:extLst>
              <a:ext uri="{FF2B5EF4-FFF2-40B4-BE49-F238E27FC236}">
                <a16:creationId xmlns:a16="http://schemas.microsoft.com/office/drawing/2014/main" id="{9F2552B2-6171-6F0D-31AF-60D5306DD5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87" y="4602139"/>
            <a:ext cx="8304213" cy="850446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cap="all" spc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E7D66803-37BB-77D2-519F-4415BEED3E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919" y="4165928"/>
            <a:ext cx="8304213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38393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Cobra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">
            <a:extLst>
              <a:ext uri="{FF2B5EF4-FFF2-40B4-BE49-F238E27FC236}">
                <a16:creationId xmlns:a16="http://schemas.microsoft.com/office/drawing/2014/main" id="{18CC63EA-362B-084E-BA60-BFC283F2484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E747F164-25FF-5740-86FF-326D0BCF92F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CAS Logo">
            <a:extLst>
              <a:ext uri="{FF2B5EF4-FFF2-40B4-BE49-F238E27FC236}">
                <a16:creationId xmlns:a16="http://schemas.microsoft.com/office/drawing/2014/main" id="{2A126CF9-4144-ED22-C9B3-2F6B4F7E0F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4AF4BC6-D0C0-FB15-DD4F-A1D3981D02C7}"/>
              </a:ext>
            </a:extLst>
          </p:cNvPr>
          <p:cNvSpPr>
            <a:spLocks noGrp="1"/>
          </p:cNvSpPr>
          <p:nvPr>
            <p:ph type="body" sz="quarter" idx="122"/>
          </p:nvPr>
        </p:nvSpPr>
        <p:spPr>
          <a:xfrm>
            <a:off x="10090142" y="5819412"/>
            <a:ext cx="9144" cy="822960"/>
          </a:xfrm>
          <a:solidFill>
            <a:schemeClr val="tx1">
              <a:alpha val="20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6" name="Cobrand logo">
            <a:extLst>
              <a:ext uri="{FF2B5EF4-FFF2-40B4-BE49-F238E27FC236}">
                <a16:creationId xmlns:a16="http://schemas.microsoft.com/office/drawing/2014/main" id="{498E3530-76C0-3195-AC82-7FFA9BA78421}"/>
              </a:ext>
            </a:extLst>
          </p:cNvPr>
          <p:cNvSpPr>
            <a:spLocks noGrp="1"/>
          </p:cNvSpPr>
          <p:nvPr>
            <p:ph type="pic" sz="quarter" idx="124" hasCustomPrompt="1"/>
          </p:nvPr>
        </p:nvSpPr>
        <p:spPr>
          <a:xfrm>
            <a:off x="8227211" y="6063480"/>
            <a:ext cx="1590572" cy="512483"/>
          </a:xfrm>
        </p:spPr>
        <p:txBody>
          <a:bodyPr/>
          <a:lstStyle>
            <a:lvl1pPr algn="ctr">
              <a:defRPr sz="800"/>
            </a:lvl1pPr>
          </a:lstStyle>
          <a:p>
            <a:r>
              <a:rPr lang="en-US"/>
              <a:t>insert logo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B259AAE-5671-22CC-9202-0427B75022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965" t="56955" r="16526" b="-60"/>
          <a:stretch/>
        </p:blipFill>
        <p:spPr>
          <a:xfrm>
            <a:off x="0" y="0"/>
            <a:ext cx="12192000" cy="508635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7F8BDA7B-4588-F54D-8751-7688760B90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920" y="5014546"/>
            <a:ext cx="8292180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E98F7AA-536F-FC4D-974C-835A00885E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87" y="4191003"/>
            <a:ext cx="8292180" cy="850446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cap="all" spc="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00600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Cobrand Eyebr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">
            <a:extLst>
              <a:ext uri="{FF2B5EF4-FFF2-40B4-BE49-F238E27FC236}">
                <a16:creationId xmlns:a16="http://schemas.microsoft.com/office/drawing/2014/main" id="{18CC63EA-362B-084E-BA60-BFC283F2484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E747F164-25FF-5740-86FF-326D0BCF92F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CAS Logo">
            <a:extLst>
              <a:ext uri="{FF2B5EF4-FFF2-40B4-BE49-F238E27FC236}">
                <a16:creationId xmlns:a16="http://schemas.microsoft.com/office/drawing/2014/main" id="{E699BD75-99C1-65B2-563E-C23B32B75B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DEB83038-AE92-C970-3390-71D02CA1371C}"/>
              </a:ext>
            </a:extLst>
          </p:cNvPr>
          <p:cNvSpPr>
            <a:spLocks noGrp="1"/>
          </p:cNvSpPr>
          <p:nvPr>
            <p:ph type="body" sz="quarter" idx="122"/>
          </p:nvPr>
        </p:nvSpPr>
        <p:spPr>
          <a:xfrm>
            <a:off x="10090142" y="5819412"/>
            <a:ext cx="9144" cy="822960"/>
          </a:xfrm>
          <a:solidFill>
            <a:schemeClr val="tx1">
              <a:alpha val="20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5" name="Cobrand Logo">
            <a:extLst>
              <a:ext uri="{FF2B5EF4-FFF2-40B4-BE49-F238E27FC236}">
                <a16:creationId xmlns:a16="http://schemas.microsoft.com/office/drawing/2014/main" id="{03F4AE29-D371-4BDE-149B-0422B7B67356}"/>
              </a:ext>
            </a:extLst>
          </p:cNvPr>
          <p:cNvSpPr>
            <a:spLocks noGrp="1"/>
          </p:cNvSpPr>
          <p:nvPr>
            <p:ph type="pic" sz="quarter" idx="124" hasCustomPrompt="1"/>
          </p:nvPr>
        </p:nvSpPr>
        <p:spPr>
          <a:xfrm>
            <a:off x="8227211" y="6063480"/>
            <a:ext cx="1590572" cy="512483"/>
          </a:xfrm>
        </p:spPr>
        <p:txBody>
          <a:bodyPr/>
          <a:lstStyle>
            <a:lvl1pPr algn="ctr">
              <a:defRPr sz="800"/>
            </a:lvl1pPr>
          </a:lstStyle>
          <a:p>
            <a:r>
              <a:rPr lang="en-US"/>
              <a:t>insert logo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EF99C97-CBC4-DF42-90D8-BDD2692210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965" t="56955" r="16526" b="-60"/>
          <a:stretch/>
        </p:blipFill>
        <p:spPr>
          <a:xfrm>
            <a:off x="0" y="0"/>
            <a:ext cx="12192000" cy="5086350"/>
          </a:xfrm>
          <a:prstGeom prst="rect">
            <a:avLst/>
          </a:prstGeom>
        </p:spPr>
      </p:pic>
      <p:sp>
        <p:nvSpPr>
          <p:cNvPr id="17" name="Title">
            <a:extLst>
              <a:ext uri="{FF2B5EF4-FFF2-40B4-BE49-F238E27FC236}">
                <a16:creationId xmlns:a16="http://schemas.microsoft.com/office/drawing/2014/main" id="{5AF55A33-9086-C793-91AC-FC4B585A16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87" y="4602139"/>
            <a:ext cx="8304213" cy="850446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cap="all" spc="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FD20C19C-C39F-B934-008B-DEF204A0BAD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920" y="4165928"/>
            <a:ext cx="8292180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eyebrow style</a:t>
            </a:r>
          </a:p>
        </p:txBody>
      </p:sp>
    </p:spTree>
    <p:extLst>
      <p:ext uri="{BB962C8B-B14F-4D97-AF65-F5344CB8AC3E}">
        <p14:creationId xmlns:p14="http://schemas.microsoft.com/office/powerpoint/2010/main" val="92528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hoto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">
            <a:extLst>
              <a:ext uri="{FF2B5EF4-FFF2-40B4-BE49-F238E27FC236}">
                <a16:creationId xmlns:a16="http://schemas.microsoft.com/office/drawing/2014/main" id="{A2440B49-60D3-3F46-870F-6A3591C99FAA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74038753-7632-D24D-9849-67BA07E51856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CAS Logo">
            <a:extLst>
              <a:ext uri="{FF2B5EF4-FFF2-40B4-BE49-F238E27FC236}">
                <a16:creationId xmlns:a16="http://schemas.microsoft.com/office/drawing/2014/main" id="{627057ED-0D75-3363-C2B8-861B3F4069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23" name="TextBox 22" hidden="1">
            <a:extLst>
              <a:ext uri="{FF2B5EF4-FFF2-40B4-BE49-F238E27FC236}">
                <a16:creationId xmlns:a16="http://schemas.microsoft.com/office/drawing/2014/main" id="{CE1F3420-9CB1-E149-8EC3-4F10E76C4489}"/>
              </a:ext>
            </a:extLst>
          </p:cNvPr>
          <p:cNvSpPr txBox="1"/>
          <p:nvPr userDrawn="1"/>
        </p:nvSpPr>
        <p:spPr>
          <a:xfrm>
            <a:off x="-739833" y="298426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900"/>
              </a:spcBef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6FC527D8-6DE0-624D-A9DB-A0641202B1EB}"/>
              </a:ext>
            </a:extLst>
          </p:cNvPr>
          <p:cNvSpPr/>
          <p:nvPr userDrawn="1"/>
        </p:nvSpPr>
        <p:spPr>
          <a:xfrm>
            <a:off x="7148530" y="0"/>
            <a:ext cx="5043470" cy="6152427"/>
          </a:xfrm>
          <a:custGeom>
            <a:avLst/>
            <a:gdLst>
              <a:gd name="connsiteX0" fmla="*/ 3144898 w 5043470"/>
              <a:gd name="connsiteY0" fmla="*/ 0 h 6152427"/>
              <a:gd name="connsiteX1" fmla="*/ 5043470 w 5043470"/>
              <a:gd name="connsiteY1" fmla="*/ 0 h 6152427"/>
              <a:gd name="connsiteX2" fmla="*/ 5043470 w 5043470"/>
              <a:gd name="connsiteY2" fmla="*/ 4695342 h 6152427"/>
              <a:gd name="connsiteX3" fmla="*/ 2513686 w 5043470"/>
              <a:gd name="connsiteY3" fmla="*/ 6152427 h 6152427"/>
              <a:gd name="connsiteX4" fmla="*/ 0 w 5043470"/>
              <a:gd name="connsiteY4" fmla="*/ 4705311 h 6152427"/>
              <a:gd name="connsiteX5" fmla="*/ 0 w 5043470"/>
              <a:gd name="connsiteY5" fmla="*/ 1811077 h 6152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3470" h="6152427">
                <a:moveTo>
                  <a:pt x="3144898" y="0"/>
                </a:moveTo>
                <a:lnTo>
                  <a:pt x="5043470" y="0"/>
                </a:lnTo>
                <a:lnTo>
                  <a:pt x="5043470" y="4695342"/>
                </a:lnTo>
                <a:lnTo>
                  <a:pt x="2513686" y="6152427"/>
                </a:lnTo>
                <a:lnTo>
                  <a:pt x="0" y="4705311"/>
                </a:lnTo>
                <a:lnTo>
                  <a:pt x="0" y="1811077"/>
                </a:lnTo>
                <a:close/>
              </a:path>
            </a:pathLst>
          </a:cu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4"/>
              </a:gs>
            </a:gsLst>
            <a:lin ang="198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09ABE5D4-6B8E-5F48-BB35-AA38E74EE8FE}"/>
              </a:ext>
            </a:extLst>
          </p:cNvPr>
          <p:cNvSpPr/>
          <p:nvPr userDrawn="1"/>
        </p:nvSpPr>
        <p:spPr>
          <a:xfrm>
            <a:off x="3776547" y="0"/>
            <a:ext cx="6548069" cy="2782063"/>
          </a:xfrm>
          <a:custGeom>
            <a:avLst/>
            <a:gdLst>
              <a:gd name="connsiteX0" fmla="*/ 0 w 6548069"/>
              <a:gd name="connsiteY0" fmla="*/ 0 h 2782063"/>
              <a:gd name="connsiteX1" fmla="*/ 6548069 w 6548069"/>
              <a:gd name="connsiteY1" fmla="*/ 0 h 2782063"/>
              <a:gd name="connsiteX2" fmla="*/ 1717866 w 6548069"/>
              <a:gd name="connsiteY2" fmla="*/ 2782063 h 2782063"/>
              <a:gd name="connsiteX3" fmla="*/ 0 w 6548069"/>
              <a:gd name="connsiteY3" fmla="*/ 1793097 h 2782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8069" h="2782063">
                <a:moveTo>
                  <a:pt x="0" y="0"/>
                </a:moveTo>
                <a:lnTo>
                  <a:pt x="6548069" y="0"/>
                </a:lnTo>
                <a:lnTo>
                  <a:pt x="1717866" y="2782063"/>
                </a:lnTo>
                <a:lnTo>
                  <a:pt x="0" y="1793097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198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C97C9341-8247-3C40-8517-371DF5B31D70}"/>
              </a:ext>
            </a:extLst>
          </p:cNvPr>
          <p:cNvSpPr/>
          <p:nvPr userDrawn="1"/>
        </p:nvSpPr>
        <p:spPr>
          <a:xfrm>
            <a:off x="5910436" y="635953"/>
            <a:ext cx="3124014" cy="1903330"/>
          </a:xfrm>
          <a:custGeom>
            <a:avLst/>
            <a:gdLst>
              <a:gd name="connsiteX0" fmla="*/ 2944089 w 3124014"/>
              <a:gd name="connsiteY0" fmla="*/ 0 h 1903330"/>
              <a:gd name="connsiteX1" fmla="*/ 3124014 w 3124014"/>
              <a:gd name="connsiteY1" fmla="*/ 103984 h 1903330"/>
              <a:gd name="connsiteX2" fmla="*/ 0 w 3124014"/>
              <a:gd name="connsiteY2" fmla="*/ 1903330 h 1903330"/>
              <a:gd name="connsiteX3" fmla="*/ 0 w 3124014"/>
              <a:gd name="connsiteY3" fmla="*/ 1701563 h 190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24014" h="1903330">
                <a:moveTo>
                  <a:pt x="2944089" y="0"/>
                </a:moveTo>
                <a:lnTo>
                  <a:pt x="3124014" y="103984"/>
                </a:lnTo>
                <a:lnTo>
                  <a:pt x="0" y="1903330"/>
                </a:lnTo>
                <a:lnTo>
                  <a:pt x="0" y="1701563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A3ADD02F-7F2F-7E0A-9C81-EB46574BA711}"/>
              </a:ext>
            </a:extLst>
          </p:cNvPr>
          <p:cNvSpPr/>
          <p:nvPr userDrawn="1"/>
        </p:nvSpPr>
        <p:spPr>
          <a:xfrm>
            <a:off x="5910436" y="339890"/>
            <a:ext cx="5539726" cy="6378402"/>
          </a:xfrm>
          <a:custGeom>
            <a:avLst/>
            <a:gdLst>
              <a:gd name="connsiteX0" fmla="*/ 198691 w 397383"/>
              <a:gd name="connsiteY0" fmla="*/ 0 h 457544"/>
              <a:gd name="connsiteX1" fmla="*/ 0 w 397383"/>
              <a:gd name="connsiteY1" fmla="*/ 114386 h 457544"/>
              <a:gd name="connsiteX2" fmla="*/ 0 w 397383"/>
              <a:gd name="connsiteY2" fmla="*/ 343159 h 457544"/>
              <a:gd name="connsiteX3" fmla="*/ 198691 w 397383"/>
              <a:gd name="connsiteY3" fmla="*/ 457545 h 457544"/>
              <a:gd name="connsiteX4" fmla="*/ 397383 w 397383"/>
              <a:gd name="connsiteY4" fmla="*/ 343159 h 457544"/>
              <a:gd name="connsiteX5" fmla="*/ 397383 w 397383"/>
              <a:gd name="connsiteY5" fmla="*/ 114386 h 457544"/>
              <a:gd name="connsiteX6" fmla="*/ 198691 w 397383"/>
              <a:gd name="connsiteY6" fmla="*/ 0 h 457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7383" h="457544">
                <a:moveTo>
                  <a:pt x="198691" y="0"/>
                </a:moveTo>
                <a:lnTo>
                  <a:pt x="0" y="114386"/>
                </a:lnTo>
                <a:lnTo>
                  <a:pt x="0" y="343159"/>
                </a:lnTo>
                <a:lnTo>
                  <a:pt x="198691" y="457545"/>
                </a:lnTo>
                <a:lnTo>
                  <a:pt x="397383" y="343159"/>
                </a:lnTo>
                <a:lnTo>
                  <a:pt x="397383" y="114386"/>
                </a:lnTo>
                <a:lnTo>
                  <a:pt x="198691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13000">
                <a:schemeClr val="accent1"/>
              </a:gs>
            </a:gsLst>
            <a:lin ang="198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493CC5B9-5E4B-A72F-0805-FB5FD35CD2A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148530" y="634383"/>
            <a:ext cx="4301632" cy="5518044"/>
          </a:xfrm>
          <a:custGeom>
            <a:avLst/>
            <a:gdLst>
              <a:gd name="connsiteX0" fmla="*/ 2043305 w 4301632"/>
              <a:gd name="connsiteY0" fmla="*/ 0 h 5518044"/>
              <a:gd name="connsiteX1" fmla="*/ 4301632 w 4301632"/>
              <a:gd name="connsiteY1" fmla="*/ 1300108 h 5518044"/>
              <a:gd name="connsiteX2" fmla="*/ 4301632 w 4301632"/>
              <a:gd name="connsiteY2" fmla="*/ 4488237 h 5518044"/>
              <a:gd name="connsiteX3" fmla="*/ 2513686 w 4301632"/>
              <a:gd name="connsiteY3" fmla="*/ 5518044 h 5518044"/>
              <a:gd name="connsiteX4" fmla="*/ 0 w 4301632"/>
              <a:gd name="connsiteY4" fmla="*/ 4070928 h 5518044"/>
              <a:gd name="connsiteX5" fmla="*/ 0 w 4301632"/>
              <a:gd name="connsiteY5" fmla="*/ 1176694 h 5518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01632" h="5518044">
                <a:moveTo>
                  <a:pt x="2043305" y="0"/>
                </a:moveTo>
                <a:lnTo>
                  <a:pt x="4301632" y="1300108"/>
                </a:lnTo>
                <a:lnTo>
                  <a:pt x="4301632" y="4488237"/>
                </a:lnTo>
                <a:lnTo>
                  <a:pt x="2513686" y="5518044"/>
                </a:lnTo>
                <a:lnTo>
                  <a:pt x="0" y="4070928"/>
                </a:lnTo>
                <a:lnTo>
                  <a:pt x="0" y="117669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82880" tIns="0" bIns="1005840" anchor="ctr" anchorCtr="1">
            <a:noAutofit/>
          </a:bodyPr>
          <a:lstStyle>
            <a:lvl1pPr algn="l">
              <a:defRPr sz="1400"/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E3651381-3413-8246-AFAD-C4B0FB0D6C84}"/>
              </a:ext>
            </a:extLst>
          </p:cNvPr>
          <p:cNvSpPr/>
          <p:nvPr userDrawn="1"/>
        </p:nvSpPr>
        <p:spPr>
          <a:xfrm>
            <a:off x="5910436" y="339890"/>
            <a:ext cx="3297088" cy="2202555"/>
          </a:xfrm>
          <a:custGeom>
            <a:avLst/>
            <a:gdLst>
              <a:gd name="connsiteX0" fmla="*/ 2769856 w 3297088"/>
              <a:gd name="connsiteY0" fmla="*/ 0 h 2202555"/>
              <a:gd name="connsiteX1" fmla="*/ 3297088 w 3297088"/>
              <a:gd name="connsiteY1" fmla="*/ 303525 h 2202555"/>
              <a:gd name="connsiteX2" fmla="*/ 0 w 3297088"/>
              <a:gd name="connsiteY2" fmla="*/ 2202555 h 2202555"/>
              <a:gd name="connsiteX3" fmla="*/ 0 w 3297088"/>
              <a:gd name="connsiteY3" fmla="*/ 1594601 h 2202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7088" h="2202555">
                <a:moveTo>
                  <a:pt x="2769856" y="0"/>
                </a:moveTo>
                <a:lnTo>
                  <a:pt x="3297088" y="303525"/>
                </a:lnTo>
                <a:lnTo>
                  <a:pt x="0" y="2202555"/>
                </a:lnTo>
                <a:lnTo>
                  <a:pt x="0" y="159460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Subtitle">
            <a:extLst>
              <a:ext uri="{FF2B5EF4-FFF2-40B4-BE49-F238E27FC236}">
                <a16:creationId xmlns:a16="http://schemas.microsoft.com/office/drawing/2014/main" id="{C32B8D79-C65C-B54B-8D4C-8C1425DD70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920" y="5014546"/>
            <a:ext cx="5022168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496887" y="4191003"/>
            <a:ext cx="5022169" cy="850446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cap="all" spc="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9455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 Title Cobra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Footer ">
            <a:extLst>
              <a:ext uri="{FF2B5EF4-FFF2-40B4-BE49-F238E27FC236}">
                <a16:creationId xmlns:a16="http://schemas.microsoft.com/office/drawing/2014/main" id="{8E67E650-74DB-FD49-ADBE-13652835C259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496888" y="6313794"/>
            <a:ext cx="3739862" cy="208926"/>
          </a:xfrm>
        </p:spPr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2" name="Text Placeholder" hidden="1">
            <a:extLst>
              <a:ext uri="{FF2B5EF4-FFF2-40B4-BE49-F238E27FC236}">
                <a16:creationId xmlns:a16="http://schemas.microsoft.com/office/drawing/2014/main" id="{0A014084-C72A-3F26-7DB3-88DD358EB548}"/>
              </a:ext>
            </a:extLst>
          </p:cNvPr>
          <p:cNvSpPr>
            <a:spLocks noGrp="1"/>
          </p:cNvSpPr>
          <p:nvPr>
            <p:ph type="body" sz="quarter" idx="122"/>
          </p:nvPr>
        </p:nvSpPr>
        <p:spPr>
          <a:xfrm>
            <a:off x="10224766" y="5819412"/>
            <a:ext cx="9144" cy="822960"/>
          </a:xfrm>
          <a:solidFill>
            <a:schemeClr val="tx1">
              <a:alpha val="20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pic>
        <p:nvPicPr>
          <p:cNvPr id="33" name="CAS Logo">
            <a:extLst>
              <a:ext uri="{FF2B5EF4-FFF2-40B4-BE49-F238E27FC236}">
                <a16:creationId xmlns:a16="http://schemas.microsoft.com/office/drawing/2014/main" id="{9ABC350B-9F33-3F42-0293-20B52F4428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34" name="Cobrand logo">
            <a:extLst>
              <a:ext uri="{FF2B5EF4-FFF2-40B4-BE49-F238E27FC236}">
                <a16:creationId xmlns:a16="http://schemas.microsoft.com/office/drawing/2014/main" id="{1176FDFC-7620-37B1-9107-42E5957CF9F8}"/>
              </a:ext>
            </a:extLst>
          </p:cNvPr>
          <p:cNvSpPr>
            <a:spLocks noGrp="1"/>
          </p:cNvSpPr>
          <p:nvPr>
            <p:ph type="pic" sz="quarter" idx="124" hasCustomPrompt="1"/>
          </p:nvPr>
        </p:nvSpPr>
        <p:spPr>
          <a:xfrm>
            <a:off x="8629402" y="6168740"/>
            <a:ext cx="1444216" cy="456093"/>
          </a:xfrm>
        </p:spPr>
        <p:txBody>
          <a:bodyPr/>
          <a:lstStyle>
            <a:lvl1pPr algn="ctr">
              <a:defRPr sz="800"/>
            </a:lvl1pPr>
          </a:lstStyle>
          <a:p>
            <a:r>
              <a:rPr lang="en-US"/>
              <a:t>insert co-brand logo</a:t>
            </a:r>
          </a:p>
        </p:txBody>
      </p:sp>
      <p:sp>
        <p:nvSpPr>
          <p:cNvPr id="27" name="TextBox 26" hidden="1">
            <a:extLst>
              <a:ext uri="{FF2B5EF4-FFF2-40B4-BE49-F238E27FC236}">
                <a16:creationId xmlns:a16="http://schemas.microsoft.com/office/drawing/2014/main" id="{5C5629AD-D099-8B4D-AFE8-283B20583480}"/>
              </a:ext>
            </a:extLst>
          </p:cNvPr>
          <p:cNvSpPr txBox="1"/>
          <p:nvPr userDrawn="1"/>
        </p:nvSpPr>
        <p:spPr>
          <a:xfrm>
            <a:off x="14245389" y="837397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900"/>
              </a:spcBef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E05CB07-F308-4BDB-421D-998B532156CA}"/>
              </a:ext>
            </a:extLst>
          </p:cNvPr>
          <p:cNvGrpSpPr/>
          <p:nvPr userDrawn="1"/>
        </p:nvGrpSpPr>
        <p:grpSpPr>
          <a:xfrm>
            <a:off x="919911" y="-2803717"/>
            <a:ext cx="11272089" cy="7595516"/>
            <a:chOff x="919911" y="-2803717"/>
            <a:chExt cx="11272089" cy="7595516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E5979B5C-0A9A-962E-94C8-33A69FB455AE}"/>
                </a:ext>
              </a:extLst>
            </p:cNvPr>
            <p:cNvSpPr/>
            <p:nvPr userDrawn="1"/>
          </p:nvSpPr>
          <p:spPr>
            <a:xfrm rot="18000000" flipV="1">
              <a:off x="10159179" y="1154976"/>
              <a:ext cx="1740451" cy="1759938"/>
            </a:xfrm>
            <a:custGeom>
              <a:avLst/>
              <a:gdLst>
                <a:gd name="connsiteX0" fmla="*/ 1740451 w 1740451"/>
                <a:gd name="connsiteY0" fmla="*/ 1136044 h 1759938"/>
                <a:gd name="connsiteX1" fmla="*/ 1740451 w 1740451"/>
                <a:gd name="connsiteY1" fmla="*/ 501653 h 1759938"/>
                <a:gd name="connsiteX2" fmla="*/ 1622974 w 1740451"/>
                <a:gd name="connsiteY2" fmla="*/ 569225 h 1759938"/>
                <a:gd name="connsiteX3" fmla="*/ 1226710 w 1740451"/>
                <a:gd name="connsiteY3" fmla="*/ 340922 h 1759938"/>
                <a:gd name="connsiteX4" fmla="*/ 1226710 w 1740451"/>
                <a:gd name="connsiteY4" fmla="*/ 82661 h 1759938"/>
                <a:gd name="connsiteX5" fmla="*/ 1082933 w 1740451"/>
                <a:gd name="connsiteY5" fmla="*/ 0 h 1759938"/>
                <a:gd name="connsiteX6" fmla="*/ 0 w 1740451"/>
                <a:gd name="connsiteY6" fmla="*/ 623895 h 1759938"/>
                <a:gd name="connsiteX7" fmla="*/ 0 w 1740451"/>
                <a:gd name="connsiteY7" fmla="*/ 1381185 h 1759938"/>
                <a:gd name="connsiteX8" fmla="*/ 657299 w 1740451"/>
                <a:gd name="connsiteY8" fmla="*/ 1759939 h 1759938"/>
                <a:gd name="connsiteX9" fmla="*/ 1740451 w 1740451"/>
                <a:gd name="connsiteY9" fmla="*/ 1136044 h 175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40451" h="1759938">
                  <a:moveTo>
                    <a:pt x="1740451" y="1136044"/>
                  </a:moveTo>
                  <a:lnTo>
                    <a:pt x="1740451" y="501653"/>
                  </a:lnTo>
                  <a:lnTo>
                    <a:pt x="1622974" y="569225"/>
                  </a:lnTo>
                  <a:lnTo>
                    <a:pt x="1226710" y="340922"/>
                  </a:lnTo>
                  <a:lnTo>
                    <a:pt x="1226710" y="82661"/>
                  </a:lnTo>
                  <a:lnTo>
                    <a:pt x="1082933" y="0"/>
                  </a:lnTo>
                  <a:lnTo>
                    <a:pt x="0" y="623895"/>
                  </a:lnTo>
                  <a:lnTo>
                    <a:pt x="0" y="1381185"/>
                  </a:lnTo>
                  <a:lnTo>
                    <a:pt x="657299" y="1759939"/>
                  </a:lnTo>
                  <a:lnTo>
                    <a:pt x="1740451" y="1136044"/>
                  </a:lnTo>
                  <a:close/>
                </a:path>
              </a:pathLst>
            </a:custGeom>
            <a:solidFill>
              <a:schemeClr val="accent1"/>
            </a:solidFill>
            <a:ln w="219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0AE513A-D65E-C216-3FE8-B24B3D230308}"/>
                </a:ext>
              </a:extLst>
            </p:cNvPr>
            <p:cNvSpPr/>
            <p:nvPr userDrawn="1"/>
          </p:nvSpPr>
          <p:spPr>
            <a:xfrm>
              <a:off x="10646714" y="1"/>
              <a:ext cx="935470" cy="909173"/>
            </a:xfrm>
            <a:custGeom>
              <a:avLst/>
              <a:gdLst>
                <a:gd name="connsiteX0" fmla="*/ 171481 w 935470"/>
                <a:gd name="connsiteY0" fmla="*/ 0 h 909173"/>
                <a:gd name="connsiteX1" fmla="*/ 765526 w 935470"/>
                <a:gd name="connsiteY1" fmla="*/ 0 h 909173"/>
                <a:gd name="connsiteX2" fmla="*/ 935470 w 935470"/>
                <a:gd name="connsiteY2" fmla="*/ 98117 h 909173"/>
                <a:gd name="connsiteX3" fmla="*/ 935092 w 935470"/>
                <a:gd name="connsiteY3" fmla="*/ 638476 h 909173"/>
                <a:gd name="connsiteX4" fmla="*/ 467207 w 935470"/>
                <a:gd name="connsiteY4" fmla="*/ 909173 h 909173"/>
                <a:gd name="connsiteX5" fmla="*/ 0 w 935470"/>
                <a:gd name="connsiteY5" fmla="*/ 639431 h 909173"/>
                <a:gd name="connsiteX6" fmla="*/ 489 w 935470"/>
                <a:gd name="connsiteY6" fmla="*/ 98882 h 909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5470" h="909173">
                  <a:moveTo>
                    <a:pt x="171481" y="0"/>
                  </a:moveTo>
                  <a:lnTo>
                    <a:pt x="765526" y="0"/>
                  </a:lnTo>
                  <a:lnTo>
                    <a:pt x="935470" y="98117"/>
                  </a:lnTo>
                  <a:lnTo>
                    <a:pt x="935092" y="638476"/>
                  </a:lnTo>
                  <a:lnTo>
                    <a:pt x="467207" y="909173"/>
                  </a:lnTo>
                  <a:lnTo>
                    <a:pt x="0" y="639431"/>
                  </a:lnTo>
                  <a:lnTo>
                    <a:pt x="489" y="988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97A93157-8FE9-36A0-6901-EB16CB9AB12B}"/>
                </a:ext>
              </a:extLst>
            </p:cNvPr>
            <p:cNvSpPr/>
            <p:nvPr userDrawn="1"/>
          </p:nvSpPr>
          <p:spPr>
            <a:xfrm>
              <a:off x="11674474" y="1309394"/>
              <a:ext cx="517526" cy="914542"/>
            </a:xfrm>
            <a:custGeom>
              <a:avLst/>
              <a:gdLst>
                <a:gd name="connsiteX0" fmla="*/ 396264 w 517526"/>
                <a:gd name="connsiteY0" fmla="*/ 0 h 914542"/>
                <a:gd name="connsiteX1" fmla="*/ 517526 w 517526"/>
                <a:gd name="connsiteY1" fmla="*/ 70010 h 914542"/>
                <a:gd name="connsiteX2" fmla="*/ 517526 w 517526"/>
                <a:gd name="connsiteY2" fmla="*/ 843793 h 914542"/>
                <a:gd name="connsiteX3" fmla="*/ 395242 w 517526"/>
                <a:gd name="connsiteY3" fmla="*/ 914542 h 914542"/>
                <a:gd name="connsiteX4" fmla="*/ 223662 w 517526"/>
                <a:gd name="connsiteY4" fmla="*/ 815480 h 914542"/>
                <a:gd name="connsiteX5" fmla="*/ 0 w 517526"/>
                <a:gd name="connsiteY5" fmla="*/ 686349 h 914542"/>
                <a:gd name="connsiteX6" fmla="*/ 417 w 517526"/>
                <a:gd name="connsiteY6" fmla="*/ 229024 h 914542"/>
                <a:gd name="connsiteX7" fmla="*/ 117674 w 517526"/>
                <a:gd name="connsiteY7" fmla="*/ 161071 h 91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7526" h="914542">
                  <a:moveTo>
                    <a:pt x="396264" y="0"/>
                  </a:moveTo>
                  <a:lnTo>
                    <a:pt x="517526" y="70010"/>
                  </a:lnTo>
                  <a:lnTo>
                    <a:pt x="517526" y="843793"/>
                  </a:lnTo>
                  <a:lnTo>
                    <a:pt x="395242" y="914542"/>
                  </a:lnTo>
                  <a:lnTo>
                    <a:pt x="223662" y="815480"/>
                  </a:lnTo>
                  <a:lnTo>
                    <a:pt x="0" y="686349"/>
                  </a:lnTo>
                  <a:lnTo>
                    <a:pt x="417" y="229024"/>
                  </a:lnTo>
                  <a:lnTo>
                    <a:pt x="117674" y="16107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FBA2B93-7313-5900-0B58-45D6822C0F7A}"/>
                </a:ext>
              </a:extLst>
            </p:cNvPr>
            <p:cNvSpPr/>
            <p:nvPr userDrawn="1"/>
          </p:nvSpPr>
          <p:spPr>
            <a:xfrm rot="18000000" flipV="1">
              <a:off x="11559012" y="1537496"/>
              <a:ext cx="513741" cy="486563"/>
            </a:xfrm>
            <a:custGeom>
              <a:avLst/>
              <a:gdLst>
                <a:gd name="connsiteX0" fmla="*/ 396264 w 513741"/>
                <a:gd name="connsiteY0" fmla="*/ 486564 h 486563"/>
                <a:gd name="connsiteX1" fmla="*/ 513741 w 513741"/>
                <a:gd name="connsiteY1" fmla="*/ 418991 h 486563"/>
                <a:gd name="connsiteX2" fmla="*/ 513741 w 513741"/>
                <a:gd name="connsiteY2" fmla="*/ 296093 h 486563"/>
                <a:gd name="connsiteX3" fmla="*/ 0 w 513741"/>
                <a:gd name="connsiteY3" fmla="*/ 0 h 486563"/>
                <a:gd name="connsiteX4" fmla="*/ 0 w 513741"/>
                <a:gd name="connsiteY4" fmla="*/ 258261 h 486563"/>
                <a:gd name="connsiteX5" fmla="*/ 396264 w 513741"/>
                <a:gd name="connsiteY5" fmla="*/ 486564 h 48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3741" h="486563">
                  <a:moveTo>
                    <a:pt x="396264" y="486564"/>
                  </a:moveTo>
                  <a:lnTo>
                    <a:pt x="513741" y="418991"/>
                  </a:lnTo>
                  <a:lnTo>
                    <a:pt x="513741" y="296093"/>
                  </a:lnTo>
                  <a:lnTo>
                    <a:pt x="0" y="0"/>
                  </a:lnTo>
                  <a:lnTo>
                    <a:pt x="0" y="258261"/>
                  </a:lnTo>
                  <a:lnTo>
                    <a:pt x="396264" y="486564"/>
                  </a:lnTo>
                  <a:close/>
                </a:path>
              </a:pathLst>
            </a:custGeom>
            <a:solidFill>
              <a:srgbClr val="FFC31C"/>
            </a:solidFill>
            <a:ln w="219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D2664C64-2396-3DF7-9DE7-211A8CEC6179}"/>
                </a:ext>
              </a:extLst>
            </p:cNvPr>
            <p:cNvSpPr/>
            <p:nvPr userDrawn="1"/>
          </p:nvSpPr>
          <p:spPr>
            <a:xfrm>
              <a:off x="11614983" y="2807342"/>
              <a:ext cx="577017" cy="891088"/>
            </a:xfrm>
            <a:custGeom>
              <a:avLst/>
              <a:gdLst>
                <a:gd name="connsiteX0" fmla="*/ 577017 w 577017"/>
                <a:gd name="connsiteY0" fmla="*/ 0 h 891088"/>
                <a:gd name="connsiteX1" fmla="*/ 577017 w 577017"/>
                <a:gd name="connsiteY1" fmla="*/ 743238 h 891088"/>
                <a:gd name="connsiteX2" fmla="*/ 321573 w 577017"/>
                <a:gd name="connsiteY2" fmla="*/ 891088 h 891088"/>
                <a:gd name="connsiteX3" fmla="*/ 225366 w 577017"/>
                <a:gd name="connsiteY3" fmla="*/ 835543 h 891088"/>
                <a:gd name="connsiteX4" fmla="*/ 0 w 577017"/>
                <a:gd name="connsiteY4" fmla="*/ 705428 h 891088"/>
                <a:gd name="connsiteX5" fmla="*/ 495 w 577017"/>
                <a:gd name="connsiteY5" fmla="*/ 333688 h 89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7017" h="891088">
                  <a:moveTo>
                    <a:pt x="577017" y="0"/>
                  </a:moveTo>
                  <a:lnTo>
                    <a:pt x="577017" y="743238"/>
                  </a:lnTo>
                  <a:lnTo>
                    <a:pt x="321573" y="891088"/>
                  </a:lnTo>
                  <a:lnTo>
                    <a:pt x="225366" y="835543"/>
                  </a:lnTo>
                  <a:lnTo>
                    <a:pt x="0" y="705428"/>
                  </a:lnTo>
                  <a:lnTo>
                    <a:pt x="495" y="33368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C01240D-828A-440D-6489-3380E2DA061C}"/>
                </a:ext>
              </a:extLst>
            </p:cNvPr>
            <p:cNvSpPr/>
            <p:nvPr userDrawn="1"/>
          </p:nvSpPr>
          <p:spPr>
            <a:xfrm>
              <a:off x="11845132" y="3440517"/>
              <a:ext cx="346868" cy="256953"/>
            </a:xfrm>
            <a:custGeom>
              <a:avLst/>
              <a:gdLst>
                <a:gd name="connsiteX0" fmla="*/ 346868 w 346868"/>
                <a:gd name="connsiteY0" fmla="*/ 0 h 256953"/>
                <a:gd name="connsiteX1" fmla="*/ 346868 w 346868"/>
                <a:gd name="connsiteY1" fmla="*/ 112290 h 256953"/>
                <a:gd name="connsiteX2" fmla="*/ 96775 w 346868"/>
                <a:gd name="connsiteY2" fmla="*/ 256953 h 256953"/>
                <a:gd name="connsiteX3" fmla="*/ 0 w 346868"/>
                <a:gd name="connsiteY3" fmla="*/ 201080 h 25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868" h="256953">
                  <a:moveTo>
                    <a:pt x="346868" y="0"/>
                  </a:moveTo>
                  <a:lnTo>
                    <a:pt x="346868" y="112290"/>
                  </a:lnTo>
                  <a:lnTo>
                    <a:pt x="96775" y="256953"/>
                  </a:lnTo>
                  <a:lnTo>
                    <a:pt x="0" y="2010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>
                <a:latin typeface="+mn-lt"/>
                <a:cs typeface="Calibri" panose="020F0502020204030204" pitchFamily="34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195FD3E-7A90-871F-152D-D457994383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37670" b="5668"/>
            <a:stretch>
              <a:fillRect/>
            </a:stretch>
          </p:blipFill>
          <p:spPr>
            <a:xfrm rot="18000000" flipV="1">
              <a:off x="1711982" y="-3595788"/>
              <a:ext cx="7595516" cy="9179657"/>
            </a:xfrm>
            <a:custGeom>
              <a:avLst/>
              <a:gdLst>
                <a:gd name="connsiteX0" fmla="*/ 2295638 w 7595516"/>
                <a:gd name="connsiteY0" fmla="*/ 9179657 h 9179657"/>
                <a:gd name="connsiteX1" fmla="*/ 7595516 w 7595516"/>
                <a:gd name="connsiteY1" fmla="*/ 0 h 9179657"/>
                <a:gd name="connsiteX2" fmla="*/ 1901423 w 7595516"/>
                <a:gd name="connsiteY2" fmla="*/ 0 h 9179657"/>
                <a:gd name="connsiteX3" fmla="*/ 0 w 7595516"/>
                <a:gd name="connsiteY3" fmla="*/ 3293361 h 9179657"/>
                <a:gd name="connsiteX4" fmla="*/ 0 w 7595516"/>
                <a:gd name="connsiteY4" fmla="*/ 7854270 h 917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95516" h="9179657">
                  <a:moveTo>
                    <a:pt x="2295638" y="9179657"/>
                  </a:moveTo>
                  <a:lnTo>
                    <a:pt x="7595516" y="0"/>
                  </a:lnTo>
                  <a:lnTo>
                    <a:pt x="1901423" y="0"/>
                  </a:lnTo>
                  <a:lnTo>
                    <a:pt x="0" y="3293361"/>
                  </a:lnTo>
                  <a:lnTo>
                    <a:pt x="0" y="7854270"/>
                  </a:lnTo>
                  <a:close/>
                </a:path>
              </a:pathLst>
            </a:custGeom>
          </p:spPr>
        </p:pic>
      </p:grpSp>
      <p:sp>
        <p:nvSpPr>
          <p:cNvPr id="30" name="Subtitle">
            <a:extLst>
              <a:ext uri="{FF2B5EF4-FFF2-40B4-BE49-F238E27FC236}">
                <a16:creationId xmlns:a16="http://schemas.microsoft.com/office/drawing/2014/main" id="{D9455905-867C-39F5-B61E-2CA053F586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920" y="5161774"/>
            <a:ext cx="7681126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9" name="Title ">
            <a:extLst>
              <a:ext uri="{FF2B5EF4-FFF2-40B4-BE49-F238E27FC236}">
                <a16:creationId xmlns:a16="http://schemas.microsoft.com/office/drawing/2014/main" id="{40A77C94-0919-52DC-9AE5-7467B69D83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887" y="3773459"/>
            <a:ext cx="8304213" cy="1409866"/>
          </a:xfrm>
        </p:spPr>
        <p:txBody>
          <a:bodyPr anchor="b" anchorCtr="0"/>
          <a:lstStyle>
            <a:lvl1pPr algn="l">
              <a:defRPr sz="4000" cap="all" spc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25" name="Presenter name and title">
            <a:extLst>
              <a:ext uri="{FF2B5EF4-FFF2-40B4-BE49-F238E27FC236}">
                <a16:creationId xmlns:a16="http://schemas.microsoft.com/office/drawing/2014/main" id="{2B38EA53-5A9C-8F13-860B-2F0F37C5EF5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7521" y="5670514"/>
            <a:ext cx="7194762" cy="34947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presenter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35801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hoto 1 Eyebr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">
            <a:extLst>
              <a:ext uri="{FF2B5EF4-FFF2-40B4-BE49-F238E27FC236}">
                <a16:creationId xmlns:a16="http://schemas.microsoft.com/office/drawing/2014/main" id="{A2440B49-60D3-3F46-870F-6A3591C99FAA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74038753-7632-D24D-9849-67BA07E51856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CAS Logo">
            <a:extLst>
              <a:ext uri="{FF2B5EF4-FFF2-40B4-BE49-F238E27FC236}">
                <a16:creationId xmlns:a16="http://schemas.microsoft.com/office/drawing/2014/main" id="{627057ED-0D75-3363-C2B8-861B3F4069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23" name="TextBox 22" hidden="1">
            <a:extLst>
              <a:ext uri="{FF2B5EF4-FFF2-40B4-BE49-F238E27FC236}">
                <a16:creationId xmlns:a16="http://schemas.microsoft.com/office/drawing/2014/main" id="{CE1F3420-9CB1-E149-8EC3-4F10E76C4489}"/>
              </a:ext>
            </a:extLst>
          </p:cNvPr>
          <p:cNvSpPr txBox="1"/>
          <p:nvPr userDrawn="1"/>
        </p:nvSpPr>
        <p:spPr>
          <a:xfrm>
            <a:off x="-739833" y="298426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900"/>
              </a:spcBef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6FC527D8-6DE0-624D-A9DB-A0641202B1EB}"/>
              </a:ext>
            </a:extLst>
          </p:cNvPr>
          <p:cNvSpPr/>
          <p:nvPr userDrawn="1"/>
        </p:nvSpPr>
        <p:spPr>
          <a:xfrm>
            <a:off x="7148530" y="0"/>
            <a:ext cx="5043470" cy="6152427"/>
          </a:xfrm>
          <a:custGeom>
            <a:avLst/>
            <a:gdLst>
              <a:gd name="connsiteX0" fmla="*/ 3144898 w 5043470"/>
              <a:gd name="connsiteY0" fmla="*/ 0 h 6152427"/>
              <a:gd name="connsiteX1" fmla="*/ 5043470 w 5043470"/>
              <a:gd name="connsiteY1" fmla="*/ 0 h 6152427"/>
              <a:gd name="connsiteX2" fmla="*/ 5043470 w 5043470"/>
              <a:gd name="connsiteY2" fmla="*/ 4695342 h 6152427"/>
              <a:gd name="connsiteX3" fmla="*/ 2513686 w 5043470"/>
              <a:gd name="connsiteY3" fmla="*/ 6152427 h 6152427"/>
              <a:gd name="connsiteX4" fmla="*/ 0 w 5043470"/>
              <a:gd name="connsiteY4" fmla="*/ 4705311 h 6152427"/>
              <a:gd name="connsiteX5" fmla="*/ 0 w 5043470"/>
              <a:gd name="connsiteY5" fmla="*/ 1811077 h 6152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3470" h="6152427">
                <a:moveTo>
                  <a:pt x="3144898" y="0"/>
                </a:moveTo>
                <a:lnTo>
                  <a:pt x="5043470" y="0"/>
                </a:lnTo>
                <a:lnTo>
                  <a:pt x="5043470" y="4695342"/>
                </a:lnTo>
                <a:lnTo>
                  <a:pt x="2513686" y="6152427"/>
                </a:lnTo>
                <a:lnTo>
                  <a:pt x="0" y="4705311"/>
                </a:lnTo>
                <a:lnTo>
                  <a:pt x="0" y="1811077"/>
                </a:lnTo>
                <a:close/>
              </a:path>
            </a:pathLst>
          </a:cu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4"/>
              </a:gs>
            </a:gsLst>
            <a:lin ang="198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09ABE5D4-6B8E-5F48-BB35-AA38E74EE8FE}"/>
              </a:ext>
            </a:extLst>
          </p:cNvPr>
          <p:cNvSpPr/>
          <p:nvPr userDrawn="1"/>
        </p:nvSpPr>
        <p:spPr>
          <a:xfrm>
            <a:off x="3776547" y="0"/>
            <a:ext cx="6548069" cy="2782063"/>
          </a:xfrm>
          <a:custGeom>
            <a:avLst/>
            <a:gdLst>
              <a:gd name="connsiteX0" fmla="*/ 0 w 6548069"/>
              <a:gd name="connsiteY0" fmla="*/ 0 h 2782063"/>
              <a:gd name="connsiteX1" fmla="*/ 6548069 w 6548069"/>
              <a:gd name="connsiteY1" fmla="*/ 0 h 2782063"/>
              <a:gd name="connsiteX2" fmla="*/ 1717866 w 6548069"/>
              <a:gd name="connsiteY2" fmla="*/ 2782063 h 2782063"/>
              <a:gd name="connsiteX3" fmla="*/ 0 w 6548069"/>
              <a:gd name="connsiteY3" fmla="*/ 1793097 h 2782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8069" h="2782063">
                <a:moveTo>
                  <a:pt x="0" y="0"/>
                </a:moveTo>
                <a:lnTo>
                  <a:pt x="6548069" y="0"/>
                </a:lnTo>
                <a:lnTo>
                  <a:pt x="1717866" y="2782063"/>
                </a:lnTo>
                <a:lnTo>
                  <a:pt x="0" y="1793097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198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C97C9341-8247-3C40-8517-371DF5B31D70}"/>
              </a:ext>
            </a:extLst>
          </p:cNvPr>
          <p:cNvSpPr/>
          <p:nvPr userDrawn="1"/>
        </p:nvSpPr>
        <p:spPr>
          <a:xfrm>
            <a:off x="5910436" y="635953"/>
            <a:ext cx="3124014" cy="1903330"/>
          </a:xfrm>
          <a:custGeom>
            <a:avLst/>
            <a:gdLst>
              <a:gd name="connsiteX0" fmla="*/ 2944089 w 3124014"/>
              <a:gd name="connsiteY0" fmla="*/ 0 h 1903330"/>
              <a:gd name="connsiteX1" fmla="*/ 3124014 w 3124014"/>
              <a:gd name="connsiteY1" fmla="*/ 103984 h 1903330"/>
              <a:gd name="connsiteX2" fmla="*/ 0 w 3124014"/>
              <a:gd name="connsiteY2" fmla="*/ 1903330 h 1903330"/>
              <a:gd name="connsiteX3" fmla="*/ 0 w 3124014"/>
              <a:gd name="connsiteY3" fmla="*/ 1701563 h 190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24014" h="1903330">
                <a:moveTo>
                  <a:pt x="2944089" y="0"/>
                </a:moveTo>
                <a:lnTo>
                  <a:pt x="3124014" y="103984"/>
                </a:lnTo>
                <a:lnTo>
                  <a:pt x="0" y="1903330"/>
                </a:lnTo>
                <a:lnTo>
                  <a:pt x="0" y="1701563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A3ADD02F-7F2F-7E0A-9C81-EB46574BA711}"/>
              </a:ext>
            </a:extLst>
          </p:cNvPr>
          <p:cNvSpPr/>
          <p:nvPr userDrawn="1"/>
        </p:nvSpPr>
        <p:spPr>
          <a:xfrm>
            <a:off x="5910436" y="339890"/>
            <a:ext cx="5539726" cy="6378402"/>
          </a:xfrm>
          <a:custGeom>
            <a:avLst/>
            <a:gdLst>
              <a:gd name="connsiteX0" fmla="*/ 198691 w 397383"/>
              <a:gd name="connsiteY0" fmla="*/ 0 h 457544"/>
              <a:gd name="connsiteX1" fmla="*/ 0 w 397383"/>
              <a:gd name="connsiteY1" fmla="*/ 114386 h 457544"/>
              <a:gd name="connsiteX2" fmla="*/ 0 w 397383"/>
              <a:gd name="connsiteY2" fmla="*/ 343159 h 457544"/>
              <a:gd name="connsiteX3" fmla="*/ 198691 w 397383"/>
              <a:gd name="connsiteY3" fmla="*/ 457545 h 457544"/>
              <a:gd name="connsiteX4" fmla="*/ 397383 w 397383"/>
              <a:gd name="connsiteY4" fmla="*/ 343159 h 457544"/>
              <a:gd name="connsiteX5" fmla="*/ 397383 w 397383"/>
              <a:gd name="connsiteY5" fmla="*/ 114386 h 457544"/>
              <a:gd name="connsiteX6" fmla="*/ 198691 w 397383"/>
              <a:gd name="connsiteY6" fmla="*/ 0 h 457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7383" h="457544">
                <a:moveTo>
                  <a:pt x="198691" y="0"/>
                </a:moveTo>
                <a:lnTo>
                  <a:pt x="0" y="114386"/>
                </a:lnTo>
                <a:lnTo>
                  <a:pt x="0" y="343159"/>
                </a:lnTo>
                <a:lnTo>
                  <a:pt x="198691" y="457545"/>
                </a:lnTo>
                <a:lnTo>
                  <a:pt x="397383" y="343159"/>
                </a:lnTo>
                <a:lnTo>
                  <a:pt x="397383" y="114386"/>
                </a:lnTo>
                <a:lnTo>
                  <a:pt x="198691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13000">
                <a:schemeClr val="accent1"/>
              </a:gs>
            </a:gsLst>
            <a:lin ang="198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E3651381-3413-8246-AFAD-C4B0FB0D6C84}"/>
              </a:ext>
            </a:extLst>
          </p:cNvPr>
          <p:cNvSpPr/>
          <p:nvPr userDrawn="1"/>
        </p:nvSpPr>
        <p:spPr>
          <a:xfrm>
            <a:off x="5910436" y="339890"/>
            <a:ext cx="3297088" cy="2202555"/>
          </a:xfrm>
          <a:custGeom>
            <a:avLst/>
            <a:gdLst>
              <a:gd name="connsiteX0" fmla="*/ 2769856 w 3297088"/>
              <a:gd name="connsiteY0" fmla="*/ 0 h 2202555"/>
              <a:gd name="connsiteX1" fmla="*/ 3297088 w 3297088"/>
              <a:gd name="connsiteY1" fmla="*/ 303525 h 2202555"/>
              <a:gd name="connsiteX2" fmla="*/ 0 w 3297088"/>
              <a:gd name="connsiteY2" fmla="*/ 2202555 h 2202555"/>
              <a:gd name="connsiteX3" fmla="*/ 0 w 3297088"/>
              <a:gd name="connsiteY3" fmla="*/ 1594601 h 2202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7088" h="2202555">
                <a:moveTo>
                  <a:pt x="2769856" y="0"/>
                </a:moveTo>
                <a:lnTo>
                  <a:pt x="3297088" y="303525"/>
                </a:lnTo>
                <a:lnTo>
                  <a:pt x="0" y="2202555"/>
                </a:lnTo>
                <a:lnTo>
                  <a:pt x="0" y="159460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493CC5B9-5E4B-A72F-0805-FB5FD35CD2A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148530" y="634383"/>
            <a:ext cx="4301632" cy="5518044"/>
          </a:xfrm>
          <a:custGeom>
            <a:avLst/>
            <a:gdLst>
              <a:gd name="connsiteX0" fmla="*/ 2043305 w 4301632"/>
              <a:gd name="connsiteY0" fmla="*/ 0 h 5518044"/>
              <a:gd name="connsiteX1" fmla="*/ 4301632 w 4301632"/>
              <a:gd name="connsiteY1" fmla="*/ 1300108 h 5518044"/>
              <a:gd name="connsiteX2" fmla="*/ 4301632 w 4301632"/>
              <a:gd name="connsiteY2" fmla="*/ 4488237 h 5518044"/>
              <a:gd name="connsiteX3" fmla="*/ 2513686 w 4301632"/>
              <a:gd name="connsiteY3" fmla="*/ 5518044 h 5518044"/>
              <a:gd name="connsiteX4" fmla="*/ 0 w 4301632"/>
              <a:gd name="connsiteY4" fmla="*/ 4070928 h 5518044"/>
              <a:gd name="connsiteX5" fmla="*/ 0 w 4301632"/>
              <a:gd name="connsiteY5" fmla="*/ 1176694 h 5518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01632" h="5518044">
                <a:moveTo>
                  <a:pt x="2043305" y="0"/>
                </a:moveTo>
                <a:lnTo>
                  <a:pt x="4301632" y="1300108"/>
                </a:lnTo>
                <a:lnTo>
                  <a:pt x="4301632" y="4488237"/>
                </a:lnTo>
                <a:lnTo>
                  <a:pt x="2513686" y="5518044"/>
                </a:lnTo>
                <a:lnTo>
                  <a:pt x="0" y="4070928"/>
                </a:lnTo>
                <a:lnTo>
                  <a:pt x="0" y="117669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82880" tIns="0" bIns="1005840" anchor="ctr" anchorCtr="1">
            <a:noAutofit/>
          </a:bodyPr>
          <a:lstStyle>
            <a:lvl1pPr algn="l">
              <a:defRPr sz="1400"/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E1D5A45B-1485-E064-9FA4-AC6CE7C54E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87" y="4602139"/>
            <a:ext cx="5022169" cy="850446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cap="all" spc="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8" name="Eyebrow">
            <a:extLst>
              <a:ext uri="{FF2B5EF4-FFF2-40B4-BE49-F238E27FC236}">
                <a16:creationId xmlns:a16="http://schemas.microsoft.com/office/drawing/2014/main" id="{80FDB580-0769-E253-59F8-B651E6C48F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920" y="4165928"/>
            <a:ext cx="4568406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49454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hoto 2 Eyebrow">
    <p:bg>
      <p:bgPr>
        <a:gradFill>
          <a:gsLst>
            <a:gs pos="100000">
              <a:schemeClr val="accent1">
                <a:lumMod val="50000"/>
              </a:schemeClr>
            </a:gs>
            <a:gs pos="38000">
              <a:schemeClr val="accent4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">
            <a:extLst>
              <a:ext uri="{FF2B5EF4-FFF2-40B4-BE49-F238E27FC236}">
                <a16:creationId xmlns:a16="http://schemas.microsoft.com/office/drawing/2014/main" id="{A2440B49-60D3-3F46-870F-6A3591C99FAA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9737"/>
                  </a:schemeClr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74038753-7632-D24D-9849-67BA07E51856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9737"/>
                  </a:schemeClr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CAS Logo">
            <a:extLst>
              <a:ext uri="{FF2B5EF4-FFF2-40B4-BE49-F238E27FC236}">
                <a16:creationId xmlns:a16="http://schemas.microsoft.com/office/drawing/2014/main" id="{A532DE78-AA63-51EC-22CC-295539AAEA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6"/>
            <a:ext cx="1297037" cy="750486"/>
          </a:xfrm>
          <a:prstGeom prst="rect">
            <a:avLst/>
          </a:prstGeom>
        </p:spPr>
      </p:pic>
      <p:sp>
        <p:nvSpPr>
          <p:cNvPr id="23" name="TextBox 22" hidden="1">
            <a:extLst>
              <a:ext uri="{FF2B5EF4-FFF2-40B4-BE49-F238E27FC236}">
                <a16:creationId xmlns:a16="http://schemas.microsoft.com/office/drawing/2014/main" id="{CE1F3420-9CB1-E149-8EC3-4F10E76C4489}"/>
              </a:ext>
            </a:extLst>
          </p:cNvPr>
          <p:cNvSpPr txBox="1"/>
          <p:nvPr userDrawn="1"/>
        </p:nvSpPr>
        <p:spPr>
          <a:xfrm>
            <a:off x="-739833" y="2984269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80000"/>
              </a:lnSpc>
              <a:spcBef>
                <a:spcPct val="0"/>
              </a:spcBef>
              <a:buNone/>
              <a:defRPr sz="3600" b="1" i="0" cap="all" spc="-15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70B563C-0682-8EE5-AB06-052709277FD8}"/>
              </a:ext>
            </a:extLst>
          </p:cNvPr>
          <p:cNvSpPr/>
          <p:nvPr userDrawn="1"/>
        </p:nvSpPr>
        <p:spPr>
          <a:xfrm>
            <a:off x="7148530" y="0"/>
            <a:ext cx="5043470" cy="6152427"/>
          </a:xfrm>
          <a:custGeom>
            <a:avLst/>
            <a:gdLst>
              <a:gd name="connsiteX0" fmla="*/ 3144898 w 5043470"/>
              <a:gd name="connsiteY0" fmla="*/ 0 h 6152427"/>
              <a:gd name="connsiteX1" fmla="*/ 5043470 w 5043470"/>
              <a:gd name="connsiteY1" fmla="*/ 0 h 6152427"/>
              <a:gd name="connsiteX2" fmla="*/ 5043470 w 5043470"/>
              <a:gd name="connsiteY2" fmla="*/ 4695342 h 6152427"/>
              <a:gd name="connsiteX3" fmla="*/ 2513686 w 5043470"/>
              <a:gd name="connsiteY3" fmla="*/ 6152427 h 6152427"/>
              <a:gd name="connsiteX4" fmla="*/ 0 w 5043470"/>
              <a:gd name="connsiteY4" fmla="*/ 4705311 h 6152427"/>
              <a:gd name="connsiteX5" fmla="*/ 0 w 5043470"/>
              <a:gd name="connsiteY5" fmla="*/ 1811077 h 6152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3470" h="6152427">
                <a:moveTo>
                  <a:pt x="3144898" y="0"/>
                </a:moveTo>
                <a:lnTo>
                  <a:pt x="5043470" y="0"/>
                </a:lnTo>
                <a:lnTo>
                  <a:pt x="5043470" y="4695342"/>
                </a:lnTo>
                <a:lnTo>
                  <a:pt x="2513686" y="6152427"/>
                </a:lnTo>
                <a:lnTo>
                  <a:pt x="0" y="4705311"/>
                </a:lnTo>
                <a:lnTo>
                  <a:pt x="0" y="1811077"/>
                </a:lnTo>
                <a:close/>
              </a:path>
            </a:pathLst>
          </a:cu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4"/>
              </a:gs>
            </a:gsLst>
            <a:lin ang="198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786BD126-06F1-08FB-E256-C494153458E7}"/>
              </a:ext>
            </a:extLst>
          </p:cNvPr>
          <p:cNvSpPr/>
          <p:nvPr userDrawn="1"/>
        </p:nvSpPr>
        <p:spPr>
          <a:xfrm>
            <a:off x="3776547" y="0"/>
            <a:ext cx="6548069" cy="2782063"/>
          </a:xfrm>
          <a:custGeom>
            <a:avLst/>
            <a:gdLst>
              <a:gd name="connsiteX0" fmla="*/ 0 w 6548069"/>
              <a:gd name="connsiteY0" fmla="*/ 0 h 2782063"/>
              <a:gd name="connsiteX1" fmla="*/ 6548069 w 6548069"/>
              <a:gd name="connsiteY1" fmla="*/ 0 h 2782063"/>
              <a:gd name="connsiteX2" fmla="*/ 1717866 w 6548069"/>
              <a:gd name="connsiteY2" fmla="*/ 2782063 h 2782063"/>
              <a:gd name="connsiteX3" fmla="*/ 0 w 6548069"/>
              <a:gd name="connsiteY3" fmla="*/ 1793097 h 2782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8069" h="2782063">
                <a:moveTo>
                  <a:pt x="0" y="0"/>
                </a:moveTo>
                <a:lnTo>
                  <a:pt x="6548069" y="0"/>
                </a:lnTo>
                <a:lnTo>
                  <a:pt x="1717866" y="2782063"/>
                </a:lnTo>
                <a:lnTo>
                  <a:pt x="0" y="1793097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198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469E24FD-1C4D-8815-6060-124EE079FE61}"/>
              </a:ext>
            </a:extLst>
          </p:cNvPr>
          <p:cNvSpPr/>
          <p:nvPr userDrawn="1"/>
        </p:nvSpPr>
        <p:spPr>
          <a:xfrm>
            <a:off x="5910436" y="635953"/>
            <a:ext cx="3124014" cy="1903330"/>
          </a:xfrm>
          <a:custGeom>
            <a:avLst/>
            <a:gdLst>
              <a:gd name="connsiteX0" fmla="*/ 2944089 w 3124014"/>
              <a:gd name="connsiteY0" fmla="*/ 0 h 1903330"/>
              <a:gd name="connsiteX1" fmla="*/ 3124014 w 3124014"/>
              <a:gd name="connsiteY1" fmla="*/ 103984 h 1903330"/>
              <a:gd name="connsiteX2" fmla="*/ 0 w 3124014"/>
              <a:gd name="connsiteY2" fmla="*/ 1903330 h 1903330"/>
              <a:gd name="connsiteX3" fmla="*/ 0 w 3124014"/>
              <a:gd name="connsiteY3" fmla="*/ 1701563 h 190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24014" h="1903330">
                <a:moveTo>
                  <a:pt x="2944089" y="0"/>
                </a:moveTo>
                <a:lnTo>
                  <a:pt x="3124014" y="103984"/>
                </a:lnTo>
                <a:lnTo>
                  <a:pt x="0" y="1903330"/>
                </a:lnTo>
                <a:lnTo>
                  <a:pt x="0" y="1701563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C7A97886-1A85-3D06-CBE5-41C203478158}"/>
              </a:ext>
            </a:extLst>
          </p:cNvPr>
          <p:cNvSpPr/>
          <p:nvPr userDrawn="1"/>
        </p:nvSpPr>
        <p:spPr>
          <a:xfrm>
            <a:off x="5910436" y="339890"/>
            <a:ext cx="5539726" cy="6378402"/>
          </a:xfrm>
          <a:custGeom>
            <a:avLst/>
            <a:gdLst>
              <a:gd name="connsiteX0" fmla="*/ 198691 w 397383"/>
              <a:gd name="connsiteY0" fmla="*/ 0 h 457544"/>
              <a:gd name="connsiteX1" fmla="*/ 0 w 397383"/>
              <a:gd name="connsiteY1" fmla="*/ 114386 h 457544"/>
              <a:gd name="connsiteX2" fmla="*/ 0 w 397383"/>
              <a:gd name="connsiteY2" fmla="*/ 343159 h 457544"/>
              <a:gd name="connsiteX3" fmla="*/ 198691 w 397383"/>
              <a:gd name="connsiteY3" fmla="*/ 457545 h 457544"/>
              <a:gd name="connsiteX4" fmla="*/ 397383 w 397383"/>
              <a:gd name="connsiteY4" fmla="*/ 343159 h 457544"/>
              <a:gd name="connsiteX5" fmla="*/ 397383 w 397383"/>
              <a:gd name="connsiteY5" fmla="*/ 114386 h 457544"/>
              <a:gd name="connsiteX6" fmla="*/ 198691 w 397383"/>
              <a:gd name="connsiteY6" fmla="*/ 0 h 457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7383" h="457544">
                <a:moveTo>
                  <a:pt x="198691" y="0"/>
                </a:moveTo>
                <a:lnTo>
                  <a:pt x="0" y="114386"/>
                </a:lnTo>
                <a:lnTo>
                  <a:pt x="0" y="343159"/>
                </a:lnTo>
                <a:lnTo>
                  <a:pt x="198691" y="457545"/>
                </a:lnTo>
                <a:lnTo>
                  <a:pt x="397383" y="343159"/>
                </a:lnTo>
                <a:lnTo>
                  <a:pt x="397383" y="114386"/>
                </a:lnTo>
                <a:lnTo>
                  <a:pt x="198691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13000">
                <a:schemeClr val="accent1"/>
              </a:gs>
            </a:gsLst>
            <a:lin ang="198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DB2DAABF-D880-990C-CCF1-8C4266396C4F}"/>
              </a:ext>
            </a:extLst>
          </p:cNvPr>
          <p:cNvSpPr/>
          <p:nvPr userDrawn="1"/>
        </p:nvSpPr>
        <p:spPr>
          <a:xfrm>
            <a:off x="5910436" y="339890"/>
            <a:ext cx="3297088" cy="2202555"/>
          </a:xfrm>
          <a:custGeom>
            <a:avLst/>
            <a:gdLst>
              <a:gd name="connsiteX0" fmla="*/ 2769856 w 3297088"/>
              <a:gd name="connsiteY0" fmla="*/ 0 h 2202555"/>
              <a:gd name="connsiteX1" fmla="*/ 3297088 w 3297088"/>
              <a:gd name="connsiteY1" fmla="*/ 303525 h 2202555"/>
              <a:gd name="connsiteX2" fmla="*/ 0 w 3297088"/>
              <a:gd name="connsiteY2" fmla="*/ 2202555 h 2202555"/>
              <a:gd name="connsiteX3" fmla="*/ 0 w 3297088"/>
              <a:gd name="connsiteY3" fmla="*/ 1594601 h 2202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7088" h="2202555">
                <a:moveTo>
                  <a:pt x="2769856" y="0"/>
                </a:moveTo>
                <a:lnTo>
                  <a:pt x="3297088" y="303525"/>
                </a:lnTo>
                <a:lnTo>
                  <a:pt x="0" y="2202555"/>
                </a:lnTo>
                <a:lnTo>
                  <a:pt x="0" y="159460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15A8107-7896-05F1-EC75-BAD366036F8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148530" y="634383"/>
            <a:ext cx="4301632" cy="5518044"/>
          </a:xfrm>
          <a:custGeom>
            <a:avLst/>
            <a:gdLst>
              <a:gd name="connsiteX0" fmla="*/ 2043305 w 4301632"/>
              <a:gd name="connsiteY0" fmla="*/ 0 h 5518044"/>
              <a:gd name="connsiteX1" fmla="*/ 4301632 w 4301632"/>
              <a:gd name="connsiteY1" fmla="*/ 1300108 h 5518044"/>
              <a:gd name="connsiteX2" fmla="*/ 4301632 w 4301632"/>
              <a:gd name="connsiteY2" fmla="*/ 4488237 h 5518044"/>
              <a:gd name="connsiteX3" fmla="*/ 2513686 w 4301632"/>
              <a:gd name="connsiteY3" fmla="*/ 5518044 h 5518044"/>
              <a:gd name="connsiteX4" fmla="*/ 0 w 4301632"/>
              <a:gd name="connsiteY4" fmla="*/ 4070928 h 5518044"/>
              <a:gd name="connsiteX5" fmla="*/ 0 w 4301632"/>
              <a:gd name="connsiteY5" fmla="*/ 1176694 h 5518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01632" h="5518044">
                <a:moveTo>
                  <a:pt x="2043305" y="0"/>
                </a:moveTo>
                <a:lnTo>
                  <a:pt x="4301632" y="1300108"/>
                </a:lnTo>
                <a:lnTo>
                  <a:pt x="4301632" y="4488237"/>
                </a:lnTo>
                <a:lnTo>
                  <a:pt x="2513686" y="5518044"/>
                </a:lnTo>
                <a:lnTo>
                  <a:pt x="0" y="4070928"/>
                </a:lnTo>
                <a:lnTo>
                  <a:pt x="0" y="117669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82880" tIns="0" bIns="1005840" anchor="ctr" anchorCtr="1">
            <a:noAutofit/>
          </a:bodyPr>
          <a:lstStyle>
            <a:lvl1pPr algn="l">
              <a:defRPr sz="1400"/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6C29C70D-59B0-C375-C9B6-011A002647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87" y="4602139"/>
            <a:ext cx="5022169" cy="850446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cap="all" spc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2" name="Eyebrow">
            <a:extLst>
              <a:ext uri="{FF2B5EF4-FFF2-40B4-BE49-F238E27FC236}">
                <a16:creationId xmlns:a16="http://schemas.microsoft.com/office/drawing/2014/main" id="{B25CDFD3-E306-3D65-005A-FE02932A3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920" y="4165928"/>
            <a:ext cx="5010136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80990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hoto 3">
    <p:bg>
      <p:bgPr>
        <a:gradFill>
          <a:gsLst>
            <a:gs pos="100000">
              <a:schemeClr val="accent1">
                <a:lumMod val="50000"/>
              </a:schemeClr>
            </a:gs>
            <a:gs pos="38000">
              <a:schemeClr val="accent4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440B49-60D3-3F46-870F-6A3591C99FAA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9978"/>
                  </a:schemeClr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74038753-7632-D24D-9849-67BA07E51856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9978"/>
                  </a:schemeClr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CAS Logo">
            <a:extLst>
              <a:ext uri="{FF2B5EF4-FFF2-40B4-BE49-F238E27FC236}">
                <a16:creationId xmlns:a16="http://schemas.microsoft.com/office/drawing/2014/main" id="{3CFD8D6B-E5E0-5B0A-D6B5-3DCC5E84A1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6"/>
            <a:ext cx="1297037" cy="750486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F927EC0E-3C73-F27F-37F5-5AFB1EBB75D5}"/>
              </a:ext>
            </a:extLst>
          </p:cNvPr>
          <p:cNvSpPr/>
          <p:nvPr userDrawn="1"/>
        </p:nvSpPr>
        <p:spPr>
          <a:xfrm>
            <a:off x="0" y="1551320"/>
            <a:ext cx="1538081" cy="1228606"/>
          </a:xfrm>
          <a:custGeom>
            <a:avLst/>
            <a:gdLst>
              <a:gd name="connsiteX0" fmla="*/ 1339484 w 1538081"/>
              <a:gd name="connsiteY0" fmla="*/ 0 h 1228606"/>
              <a:gd name="connsiteX1" fmla="*/ 1538081 w 1538081"/>
              <a:gd name="connsiteY1" fmla="*/ 114386 h 1228606"/>
              <a:gd name="connsiteX2" fmla="*/ 1538081 w 1538081"/>
              <a:gd name="connsiteY2" fmla="*/ 343159 h 1228606"/>
              <a:gd name="connsiteX3" fmla="*/ 0 w 1538081"/>
              <a:gd name="connsiteY3" fmla="*/ 1228606 h 1228606"/>
              <a:gd name="connsiteX4" fmla="*/ 0 w 1538081"/>
              <a:gd name="connsiteY4" fmla="*/ 771118 h 122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8081" h="1228606">
                <a:moveTo>
                  <a:pt x="1339484" y="0"/>
                </a:moveTo>
                <a:lnTo>
                  <a:pt x="1538081" y="114386"/>
                </a:lnTo>
                <a:lnTo>
                  <a:pt x="1538081" y="343159"/>
                </a:lnTo>
                <a:lnTo>
                  <a:pt x="0" y="1228606"/>
                </a:lnTo>
                <a:lnTo>
                  <a:pt x="0" y="7711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en-US" sz="180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E656EBB6-CABF-394F-84F2-1069ADD87084}"/>
              </a:ext>
            </a:extLst>
          </p:cNvPr>
          <p:cNvSpPr/>
          <p:nvPr/>
        </p:nvSpPr>
        <p:spPr>
          <a:xfrm>
            <a:off x="478709" y="2258253"/>
            <a:ext cx="1207103" cy="923830"/>
          </a:xfrm>
          <a:custGeom>
            <a:avLst/>
            <a:gdLst>
              <a:gd name="connsiteX0" fmla="*/ 1008412 w 1207103"/>
              <a:gd name="connsiteY0" fmla="*/ 0 h 923830"/>
              <a:gd name="connsiteX1" fmla="*/ 0 w 1207103"/>
              <a:gd name="connsiteY1" fmla="*/ 580672 h 923830"/>
              <a:gd name="connsiteX2" fmla="*/ 0 w 1207103"/>
              <a:gd name="connsiteY2" fmla="*/ 809444 h 923830"/>
              <a:gd name="connsiteX3" fmla="*/ 198596 w 1207103"/>
              <a:gd name="connsiteY3" fmla="*/ 923830 h 923830"/>
              <a:gd name="connsiteX4" fmla="*/ 1207103 w 1207103"/>
              <a:gd name="connsiteY4" fmla="*/ 343064 h 923830"/>
              <a:gd name="connsiteX5" fmla="*/ 1207103 w 1207103"/>
              <a:gd name="connsiteY5" fmla="*/ 114386 h 923830"/>
              <a:gd name="connsiteX6" fmla="*/ 1008412 w 1207103"/>
              <a:gd name="connsiteY6" fmla="*/ 0 h 923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7103" h="923830">
                <a:moveTo>
                  <a:pt x="1008412" y="0"/>
                </a:moveTo>
                <a:lnTo>
                  <a:pt x="0" y="580672"/>
                </a:lnTo>
                <a:lnTo>
                  <a:pt x="0" y="809444"/>
                </a:lnTo>
                <a:lnTo>
                  <a:pt x="198596" y="923830"/>
                </a:lnTo>
                <a:lnTo>
                  <a:pt x="1207103" y="343064"/>
                </a:lnTo>
                <a:lnTo>
                  <a:pt x="1207103" y="114386"/>
                </a:lnTo>
                <a:lnTo>
                  <a:pt x="1008412" y="0"/>
                </a:lnTo>
                <a:close/>
              </a:path>
            </a:pathLst>
          </a:custGeom>
          <a:solidFill>
            <a:srgbClr val="FFC31C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A66B4EA3-0525-DF4C-AD43-EFF5D341C450}"/>
              </a:ext>
            </a:extLst>
          </p:cNvPr>
          <p:cNvSpPr/>
          <p:nvPr/>
        </p:nvSpPr>
        <p:spPr>
          <a:xfrm>
            <a:off x="2671460" y="669957"/>
            <a:ext cx="397383" cy="457544"/>
          </a:xfrm>
          <a:custGeom>
            <a:avLst/>
            <a:gdLst>
              <a:gd name="connsiteX0" fmla="*/ 198691 w 397383"/>
              <a:gd name="connsiteY0" fmla="*/ 0 h 457544"/>
              <a:gd name="connsiteX1" fmla="*/ 0 w 397383"/>
              <a:gd name="connsiteY1" fmla="*/ 114386 h 457544"/>
              <a:gd name="connsiteX2" fmla="*/ 0 w 397383"/>
              <a:gd name="connsiteY2" fmla="*/ 343159 h 457544"/>
              <a:gd name="connsiteX3" fmla="*/ 198691 w 397383"/>
              <a:gd name="connsiteY3" fmla="*/ 457545 h 457544"/>
              <a:gd name="connsiteX4" fmla="*/ 397383 w 397383"/>
              <a:gd name="connsiteY4" fmla="*/ 343159 h 457544"/>
              <a:gd name="connsiteX5" fmla="*/ 397383 w 397383"/>
              <a:gd name="connsiteY5" fmla="*/ 114386 h 457544"/>
              <a:gd name="connsiteX6" fmla="*/ 198691 w 397383"/>
              <a:gd name="connsiteY6" fmla="*/ 0 h 457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7383" h="457544">
                <a:moveTo>
                  <a:pt x="198691" y="0"/>
                </a:moveTo>
                <a:lnTo>
                  <a:pt x="0" y="114386"/>
                </a:lnTo>
                <a:lnTo>
                  <a:pt x="0" y="343159"/>
                </a:lnTo>
                <a:lnTo>
                  <a:pt x="198691" y="457545"/>
                </a:lnTo>
                <a:lnTo>
                  <a:pt x="397383" y="343159"/>
                </a:lnTo>
                <a:lnTo>
                  <a:pt x="397383" y="114386"/>
                </a:lnTo>
                <a:lnTo>
                  <a:pt x="198691" y="0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B0432E3E-88B8-2B4B-936A-B990106E4667}"/>
              </a:ext>
            </a:extLst>
          </p:cNvPr>
          <p:cNvSpPr/>
          <p:nvPr/>
        </p:nvSpPr>
        <p:spPr>
          <a:xfrm>
            <a:off x="1717626" y="1002190"/>
            <a:ext cx="774191" cy="674631"/>
          </a:xfrm>
          <a:custGeom>
            <a:avLst/>
            <a:gdLst>
              <a:gd name="connsiteX0" fmla="*/ 575596 w 774191"/>
              <a:gd name="connsiteY0" fmla="*/ 0 h 674631"/>
              <a:gd name="connsiteX1" fmla="*/ 0 w 774191"/>
              <a:gd name="connsiteY1" fmla="*/ 331473 h 674631"/>
              <a:gd name="connsiteX2" fmla="*/ 0 w 774191"/>
              <a:gd name="connsiteY2" fmla="*/ 560245 h 674631"/>
              <a:gd name="connsiteX3" fmla="*/ 198692 w 774191"/>
              <a:gd name="connsiteY3" fmla="*/ 674631 h 674631"/>
              <a:gd name="connsiteX4" fmla="*/ 774192 w 774191"/>
              <a:gd name="connsiteY4" fmla="*/ 343159 h 674631"/>
              <a:gd name="connsiteX5" fmla="*/ 774192 w 774191"/>
              <a:gd name="connsiteY5" fmla="*/ 114386 h 674631"/>
              <a:gd name="connsiteX6" fmla="*/ 575596 w 774191"/>
              <a:gd name="connsiteY6" fmla="*/ 0 h 674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4191" h="674631">
                <a:moveTo>
                  <a:pt x="575596" y="0"/>
                </a:moveTo>
                <a:lnTo>
                  <a:pt x="0" y="331473"/>
                </a:lnTo>
                <a:lnTo>
                  <a:pt x="0" y="560245"/>
                </a:lnTo>
                <a:lnTo>
                  <a:pt x="198692" y="674631"/>
                </a:lnTo>
                <a:lnTo>
                  <a:pt x="774192" y="343159"/>
                </a:lnTo>
                <a:lnTo>
                  <a:pt x="774192" y="114386"/>
                </a:lnTo>
                <a:lnTo>
                  <a:pt x="575596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198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/>
          </a:p>
        </p:txBody>
      </p:sp>
      <p:sp>
        <p:nvSpPr>
          <p:cNvPr id="59" name="Freeform 58">
            <a:extLst>
              <a:ext uri="{FF2B5EF4-FFF2-40B4-BE49-F238E27FC236}">
                <a16:creationId xmlns:a16="http://schemas.microsoft.com/office/drawing/2014/main" id="{4B000517-A401-7E4D-B23B-0F1108DC4074}"/>
              </a:ext>
            </a:extLst>
          </p:cNvPr>
          <p:cNvSpPr/>
          <p:nvPr/>
        </p:nvSpPr>
        <p:spPr>
          <a:xfrm>
            <a:off x="1965943" y="2586021"/>
            <a:ext cx="525970" cy="531648"/>
          </a:xfrm>
          <a:custGeom>
            <a:avLst/>
            <a:gdLst>
              <a:gd name="connsiteX0" fmla="*/ 525971 w 525970"/>
              <a:gd name="connsiteY0" fmla="*/ 114386 h 531648"/>
              <a:gd name="connsiteX1" fmla="*/ 327279 w 525970"/>
              <a:gd name="connsiteY1" fmla="*/ 0 h 531648"/>
              <a:gd name="connsiteX2" fmla="*/ 0 w 525970"/>
              <a:gd name="connsiteY2" fmla="*/ 188490 h 531648"/>
              <a:gd name="connsiteX3" fmla="*/ 0 w 525970"/>
              <a:gd name="connsiteY3" fmla="*/ 417262 h 531648"/>
              <a:gd name="connsiteX4" fmla="*/ 198596 w 525970"/>
              <a:gd name="connsiteY4" fmla="*/ 531649 h 531648"/>
              <a:gd name="connsiteX5" fmla="*/ 525971 w 525970"/>
              <a:gd name="connsiteY5" fmla="*/ 343159 h 531648"/>
              <a:gd name="connsiteX6" fmla="*/ 525971 w 525970"/>
              <a:gd name="connsiteY6" fmla="*/ 114386 h 531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5970" h="531648">
                <a:moveTo>
                  <a:pt x="525971" y="114386"/>
                </a:moveTo>
                <a:lnTo>
                  <a:pt x="327279" y="0"/>
                </a:lnTo>
                <a:lnTo>
                  <a:pt x="0" y="188490"/>
                </a:lnTo>
                <a:lnTo>
                  <a:pt x="0" y="417262"/>
                </a:lnTo>
                <a:lnTo>
                  <a:pt x="198596" y="531649"/>
                </a:lnTo>
                <a:lnTo>
                  <a:pt x="525971" y="343159"/>
                </a:lnTo>
                <a:lnTo>
                  <a:pt x="525971" y="114386"/>
                </a:lnTo>
                <a:close/>
              </a:path>
            </a:pathLst>
          </a:custGeom>
          <a:solidFill>
            <a:srgbClr val="00B5E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44E0B479-4C11-524A-AE49-E78F36B3FCA6}"/>
              </a:ext>
            </a:extLst>
          </p:cNvPr>
          <p:cNvSpPr/>
          <p:nvPr/>
        </p:nvSpPr>
        <p:spPr>
          <a:xfrm>
            <a:off x="1177749" y="606209"/>
            <a:ext cx="626554" cy="589601"/>
          </a:xfrm>
          <a:custGeom>
            <a:avLst/>
            <a:gdLst>
              <a:gd name="connsiteX0" fmla="*/ 626555 w 626554"/>
              <a:gd name="connsiteY0" fmla="*/ 114386 h 589601"/>
              <a:gd name="connsiteX1" fmla="*/ 427863 w 626554"/>
              <a:gd name="connsiteY1" fmla="*/ 0 h 589601"/>
              <a:gd name="connsiteX2" fmla="*/ 0 w 626554"/>
              <a:gd name="connsiteY2" fmla="*/ 246443 h 589601"/>
              <a:gd name="connsiteX3" fmla="*/ 0 w 626554"/>
              <a:gd name="connsiteY3" fmla="*/ 475216 h 589601"/>
              <a:gd name="connsiteX4" fmla="*/ 198596 w 626554"/>
              <a:gd name="connsiteY4" fmla="*/ 589602 h 589601"/>
              <a:gd name="connsiteX5" fmla="*/ 626555 w 626554"/>
              <a:gd name="connsiteY5" fmla="*/ 343159 h 589601"/>
              <a:gd name="connsiteX6" fmla="*/ 626555 w 626554"/>
              <a:gd name="connsiteY6" fmla="*/ 114386 h 58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6554" h="589601">
                <a:moveTo>
                  <a:pt x="626555" y="114386"/>
                </a:moveTo>
                <a:lnTo>
                  <a:pt x="427863" y="0"/>
                </a:lnTo>
                <a:lnTo>
                  <a:pt x="0" y="246443"/>
                </a:lnTo>
                <a:lnTo>
                  <a:pt x="0" y="475216"/>
                </a:lnTo>
                <a:lnTo>
                  <a:pt x="198596" y="589602"/>
                </a:lnTo>
                <a:lnTo>
                  <a:pt x="626555" y="343159"/>
                </a:lnTo>
                <a:lnTo>
                  <a:pt x="626555" y="114386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21787B72-B06B-BA14-F03E-88663F3D3768}"/>
              </a:ext>
            </a:extLst>
          </p:cNvPr>
          <p:cNvSpPr/>
          <p:nvPr userDrawn="1"/>
        </p:nvSpPr>
        <p:spPr>
          <a:xfrm flipH="1">
            <a:off x="0" y="616469"/>
            <a:ext cx="411178" cy="579632"/>
          </a:xfrm>
          <a:custGeom>
            <a:avLst/>
            <a:gdLst>
              <a:gd name="connsiteX0" fmla="*/ 198597 w 411178"/>
              <a:gd name="connsiteY0" fmla="*/ 0 h 579632"/>
              <a:gd name="connsiteX1" fmla="*/ 0 w 411178"/>
              <a:gd name="connsiteY1" fmla="*/ 114386 h 579632"/>
              <a:gd name="connsiteX2" fmla="*/ 0 w 411178"/>
              <a:gd name="connsiteY2" fmla="*/ 343159 h 579632"/>
              <a:gd name="connsiteX3" fmla="*/ 411178 w 411178"/>
              <a:gd name="connsiteY3" fmla="*/ 579632 h 579632"/>
              <a:gd name="connsiteX4" fmla="*/ 411178 w 411178"/>
              <a:gd name="connsiteY4" fmla="*/ 122306 h 579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178" h="579632">
                <a:moveTo>
                  <a:pt x="198597" y="0"/>
                </a:moveTo>
                <a:lnTo>
                  <a:pt x="0" y="114386"/>
                </a:lnTo>
                <a:lnTo>
                  <a:pt x="0" y="343159"/>
                </a:lnTo>
                <a:lnTo>
                  <a:pt x="411178" y="579632"/>
                </a:lnTo>
                <a:lnTo>
                  <a:pt x="411178" y="1223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en-US" sz="180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6F4B22B4-25C0-3C18-75E3-A2F9AD42F780}"/>
              </a:ext>
            </a:extLst>
          </p:cNvPr>
          <p:cNvSpPr/>
          <p:nvPr userDrawn="1"/>
        </p:nvSpPr>
        <p:spPr>
          <a:xfrm>
            <a:off x="0" y="1070214"/>
            <a:ext cx="998108" cy="917842"/>
          </a:xfrm>
          <a:custGeom>
            <a:avLst/>
            <a:gdLst>
              <a:gd name="connsiteX0" fmla="*/ 799512 w 998108"/>
              <a:gd name="connsiteY0" fmla="*/ 0 h 917842"/>
              <a:gd name="connsiteX1" fmla="*/ 998108 w 998108"/>
              <a:gd name="connsiteY1" fmla="*/ 114386 h 917842"/>
              <a:gd name="connsiteX2" fmla="*/ 998108 w 998108"/>
              <a:gd name="connsiteY2" fmla="*/ 343064 h 917842"/>
              <a:gd name="connsiteX3" fmla="*/ 0 w 998108"/>
              <a:gd name="connsiteY3" fmla="*/ 917842 h 917842"/>
              <a:gd name="connsiteX4" fmla="*/ 0 w 998108"/>
              <a:gd name="connsiteY4" fmla="*/ 460413 h 9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108" h="917842">
                <a:moveTo>
                  <a:pt x="799512" y="0"/>
                </a:moveTo>
                <a:lnTo>
                  <a:pt x="998108" y="114386"/>
                </a:lnTo>
                <a:lnTo>
                  <a:pt x="998108" y="343064"/>
                </a:lnTo>
                <a:lnTo>
                  <a:pt x="0" y="917842"/>
                </a:lnTo>
                <a:lnTo>
                  <a:pt x="0" y="460413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198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Picture Placeholder 14">
            <a:extLst>
              <a:ext uri="{FF2B5EF4-FFF2-40B4-BE49-F238E27FC236}">
                <a16:creationId xmlns:a16="http://schemas.microsoft.com/office/drawing/2014/main" id="{A2F7105C-0906-B3BA-5A82-3B36FF9E74B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2618932" y="0"/>
            <a:ext cx="9573069" cy="5511169"/>
          </a:xfrm>
          <a:custGeom>
            <a:avLst/>
            <a:gdLst>
              <a:gd name="connsiteX0" fmla="*/ 0 w 9573069"/>
              <a:gd name="connsiteY0" fmla="*/ 0 h 5511169"/>
              <a:gd name="connsiteX1" fmla="*/ 9573069 w 9573069"/>
              <a:gd name="connsiteY1" fmla="*/ 0 h 5511169"/>
              <a:gd name="connsiteX2" fmla="*/ 9573069 w 9573069"/>
              <a:gd name="connsiteY2" fmla="*/ 5511169 h 5511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73069" h="5511169">
                <a:moveTo>
                  <a:pt x="0" y="0"/>
                </a:moveTo>
                <a:lnTo>
                  <a:pt x="9573069" y="0"/>
                </a:lnTo>
                <a:lnTo>
                  <a:pt x="9573069" y="551116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182880" tIns="182880" rIns="182880" bIns="0" rtlCol="0" anchor="t" anchorCtr="0">
            <a:noAutofit/>
          </a:bodyPr>
          <a:lstStyle>
            <a:lvl1pPr algn="r"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46C8744E-4288-DE4B-8D39-324866E671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920" y="5014546"/>
            <a:ext cx="5022168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496887" y="4191003"/>
            <a:ext cx="5022169" cy="850446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cap="all" spc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74830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hoto 3 Eyebrow">
    <p:bg>
      <p:bgPr>
        <a:gradFill>
          <a:gsLst>
            <a:gs pos="100000">
              <a:schemeClr val="accent1">
                <a:lumMod val="50000"/>
              </a:schemeClr>
            </a:gs>
            <a:gs pos="38000">
              <a:schemeClr val="accent4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440B49-60D3-3F46-870F-6A3591C99FAA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9978"/>
                  </a:schemeClr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5" name="Slide Number ">
            <a:extLst>
              <a:ext uri="{FF2B5EF4-FFF2-40B4-BE49-F238E27FC236}">
                <a16:creationId xmlns:a16="http://schemas.microsoft.com/office/drawing/2014/main" id="{74038753-7632-D24D-9849-67BA07E51856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9978"/>
                  </a:schemeClr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CAS Logo">
            <a:extLst>
              <a:ext uri="{FF2B5EF4-FFF2-40B4-BE49-F238E27FC236}">
                <a16:creationId xmlns:a16="http://schemas.microsoft.com/office/drawing/2014/main" id="{3CFD8D6B-E5E0-5B0A-D6B5-3DCC5E84A1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6"/>
            <a:ext cx="1297037" cy="750486"/>
          </a:xfrm>
          <a:prstGeom prst="rect">
            <a:avLst/>
          </a:prstGeom>
        </p:spPr>
      </p:pic>
      <p:sp>
        <p:nvSpPr>
          <p:cNvPr id="43" name="Freeform 42">
            <a:extLst>
              <a:ext uri="{FF2B5EF4-FFF2-40B4-BE49-F238E27FC236}">
                <a16:creationId xmlns:a16="http://schemas.microsoft.com/office/drawing/2014/main" id="{85FA87CD-2B3B-DB06-30BF-8F8214E64DAC}"/>
              </a:ext>
            </a:extLst>
          </p:cNvPr>
          <p:cNvSpPr/>
          <p:nvPr userDrawn="1"/>
        </p:nvSpPr>
        <p:spPr>
          <a:xfrm>
            <a:off x="0" y="1551320"/>
            <a:ext cx="1538081" cy="1228606"/>
          </a:xfrm>
          <a:custGeom>
            <a:avLst/>
            <a:gdLst>
              <a:gd name="connsiteX0" fmla="*/ 1339484 w 1538081"/>
              <a:gd name="connsiteY0" fmla="*/ 0 h 1228606"/>
              <a:gd name="connsiteX1" fmla="*/ 1538081 w 1538081"/>
              <a:gd name="connsiteY1" fmla="*/ 114386 h 1228606"/>
              <a:gd name="connsiteX2" fmla="*/ 1538081 w 1538081"/>
              <a:gd name="connsiteY2" fmla="*/ 343159 h 1228606"/>
              <a:gd name="connsiteX3" fmla="*/ 0 w 1538081"/>
              <a:gd name="connsiteY3" fmla="*/ 1228606 h 1228606"/>
              <a:gd name="connsiteX4" fmla="*/ 0 w 1538081"/>
              <a:gd name="connsiteY4" fmla="*/ 771118 h 122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8081" h="1228606">
                <a:moveTo>
                  <a:pt x="1339484" y="0"/>
                </a:moveTo>
                <a:lnTo>
                  <a:pt x="1538081" y="114386"/>
                </a:lnTo>
                <a:lnTo>
                  <a:pt x="1538081" y="343159"/>
                </a:lnTo>
                <a:lnTo>
                  <a:pt x="0" y="1228606"/>
                </a:lnTo>
                <a:lnTo>
                  <a:pt x="0" y="7711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en-US" sz="180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BF7883CA-E2F1-6AB6-18EE-E3511D470C36}"/>
              </a:ext>
            </a:extLst>
          </p:cNvPr>
          <p:cNvSpPr/>
          <p:nvPr userDrawn="1"/>
        </p:nvSpPr>
        <p:spPr>
          <a:xfrm>
            <a:off x="478709" y="2258253"/>
            <a:ext cx="1207103" cy="923830"/>
          </a:xfrm>
          <a:custGeom>
            <a:avLst/>
            <a:gdLst>
              <a:gd name="connsiteX0" fmla="*/ 1008412 w 1207103"/>
              <a:gd name="connsiteY0" fmla="*/ 0 h 923830"/>
              <a:gd name="connsiteX1" fmla="*/ 0 w 1207103"/>
              <a:gd name="connsiteY1" fmla="*/ 580672 h 923830"/>
              <a:gd name="connsiteX2" fmla="*/ 0 w 1207103"/>
              <a:gd name="connsiteY2" fmla="*/ 809444 h 923830"/>
              <a:gd name="connsiteX3" fmla="*/ 198596 w 1207103"/>
              <a:gd name="connsiteY3" fmla="*/ 923830 h 923830"/>
              <a:gd name="connsiteX4" fmla="*/ 1207103 w 1207103"/>
              <a:gd name="connsiteY4" fmla="*/ 343064 h 923830"/>
              <a:gd name="connsiteX5" fmla="*/ 1207103 w 1207103"/>
              <a:gd name="connsiteY5" fmla="*/ 114386 h 923830"/>
              <a:gd name="connsiteX6" fmla="*/ 1008412 w 1207103"/>
              <a:gd name="connsiteY6" fmla="*/ 0 h 923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7103" h="923830">
                <a:moveTo>
                  <a:pt x="1008412" y="0"/>
                </a:moveTo>
                <a:lnTo>
                  <a:pt x="0" y="580672"/>
                </a:lnTo>
                <a:lnTo>
                  <a:pt x="0" y="809444"/>
                </a:lnTo>
                <a:lnTo>
                  <a:pt x="198596" y="923830"/>
                </a:lnTo>
                <a:lnTo>
                  <a:pt x="1207103" y="343064"/>
                </a:lnTo>
                <a:lnTo>
                  <a:pt x="1207103" y="114386"/>
                </a:lnTo>
                <a:lnTo>
                  <a:pt x="1008412" y="0"/>
                </a:lnTo>
                <a:close/>
              </a:path>
            </a:pathLst>
          </a:custGeom>
          <a:solidFill>
            <a:srgbClr val="FFC31C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862420F-8C42-08BC-8778-B064B5F78357}"/>
              </a:ext>
            </a:extLst>
          </p:cNvPr>
          <p:cNvSpPr/>
          <p:nvPr userDrawn="1"/>
        </p:nvSpPr>
        <p:spPr>
          <a:xfrm>
            <a:off x="2671460" y="669957"/>
            <a:ext cx="397383" cy="457544"/>
          </a:xfrm>
          <a:custGeom>
            <a:avLst/>
            <a:gdLst>
              <a:gd name="connsiteX0" fmla="*/ 198691 w 397383"/>
              <a:gd name="connsiteY0" fmla="*/ 0 h 457544"/>
              <a:gd name="connsiteX1" fmla="*/ 0 w 397383"/>
              <a:gd name="connsiteY1" fmla="*/ 114386 h 457544"/>
              <a:gd name="connsiteX2" fmla="*/ 0 w 397383"/>
              <a:gd name="connsiteY2" fmla="*/ 343159 h 457544"/>
              <a:gd name="connsiteX3" fmla="*/ 198691 w 397383"/>
              <a:gd name="connsiteY3" fmla="*/ 457545 h 457544"/>
              <a:gd name="connsiteX4" fmla="*/ 397383 w 397383"/>
              <a:gd name="connsiteY4" fmla="*/ 343159 h 457544"/>
              <a:gd name="connsiteX5" fmla="*/ 397383 w 397383"/>
              <a:gd name="connsiteY5" fmla="*/ 114386 h 457544"/>
              <a:gd name="connsiteX6" fmla="*/ 198691 w 397383"/>
              <a:gd name="connsiteY6" fmla="*/ 0 h 457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7383" h="457544">
                <a:moveTo>
                  <a:pt x="198691" y="0"/>
                </a:moveTo>
                <a:lnTo>
                  <a:pt x="0" y="114386"/>
                </a:lnTo>
                <a:lnTo>
                  <a:pt x="0" y="343159"/>
                </a:lnTo>
                <a:lnTo>
                  <a:pt x="198691" y="457545"/>
                </a:lnTo>
                <a:lnTo>
                  <a:pt x="397383" y="343159"/>
                </a:lnTo>
                <a:lnTo>
                  <a:pt x="397383" y="114386"/>
                </a:lnTo>
                <a:lnTo>
                  <a:pt x="198691" y="0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9E5BB7DC-C386-4758-2D5E-8764AD45CBB5}"/>
              </a:ext>
            </a:extLst>
          </p:cNvPr>
          <p:cNvSpPr/>
          <p:nvPr userDrawn="1"/>
        </p:nvSpPr>
        <p:spPr>
          <a:xfrm>
            <a:off x="1717626" y="1002190"/>
            <a:ext cx="774191" cy="674631"/>
          </a:xfrm>
          <a:custGeom>
            <a:avLst/>
            <a:gdLst>
              <a:gd name="connsiteX0" fmla="*/ 575596 w 774191"/>
              <a:gd name="connsiteY0" fmla="*/ 0 h 674631"/>
              <a:gd name="connsiteX1" fmla="*/ 0 w 774191"/>
              <a:gd name="connsiteY1" fmla="*/ 331473 h 674631"/>
              <a:gd name="connsiteX2" fmla="*/ 0 w 774191"/>
              <a:gd name="connsiteY2" fmla="*/ 560245 h 674631"/>
              <a:gd name="connsiteX3" fmla="*/ 198692 w 774191"/>
              <a:gd name="connsiteY3" fmla="*/ 674631 h 674631"/>
              <a:gd name="connsiteX4" fmla="*/ 774192 w 774191"/>
              <a:gd name="connsiteY4" fmla="*/ 343159 h 674631"/>
              <a:gd name="connsiteX5" fmla="*/ 774192 w 774191"/>
              <a:gd name="connsiteY5" fmla="*/ 114386 h 674631"/>
              <a:gd name="connsiteX6" fmla="*/ 575596 w 774191"/>
              <a:gd name="connsiteY6" fmla="*/ 0 h 674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4191" h="674631">
                <a:moveTo>
                  <a:pt x="575596" y="0"/>
                </a:moveTo>
                <a:lnTo>
                  <a:pt x="0" y="331473"/>
                </a:lnTo>
                <a:lnTo>
                  <a:pt x="0" y="560245"/>
                </a:lnTo>
                <a:lnTo>
                  <a:pt x="198692" y="674631"/>
                </a:lnTo>
                <a:lnTo>
                  <a:pt x="774192" y="343159"/>
                </a:lnTo>
                <a:lnTo>
                  <a:pt x="774192" y="114386"/>
                </a:lnTo>
                <a:lnTo>
                  <a:pt x="575596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198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7842B476-BF45-2001-0799-B496D6B5249B}"/>
              </a:ext>
            </a:extLst>
          </p:cNvPr>
          <p:cNvSpPr/>
          <p:nvPr userDrawn="1"/>
        </p:nvSpPr>
        <p:spPr>
          <a:xfrm>
            <a:off x="1965943" y="2586021"/>
            <a:ext cx="525970" cy="531648"/>
          </a:xfrm>
          <a:custGeom>
            <a:avLst/>
            <a:gdLst>
              <a:gd name="connsiteX0" fmla="*/ 525971 w 525970"/>
              <a:gd name="connsiteY0" fmla="*/ 114386 h 531648"/>
              <a:gd name="connsiteX1" fmla="*/ 327279 w 525970"/>
              <a:gd name="connsiteY1" fmla="*/ 0 h 531648"/>
              <a:gd name="connsiteX2" fmla="*/ 0 w 525970"/>
              <a:gd name="connsiteY2" fmla="*/ 188490 h 531648"/>
              <a:gd name="connsiteX3" fmla="*/ 0 w 525970"/>
              <a:gd name="connsiteY3" fmla="*/ 417262 h 531648"/>
              <a:gd name="connsiteX4" fmla="*/ 198596 w 525970"/>
              <a:gd name="connsiteY4" fmla="*/ 531649 h 531648"/>
              <a:gd name="connsiteX5" fmla="*/ 525971 w 525970"/>
              <a:gd name="connsiteY5" fmla="*/ 343159 h 531648"/>
              <a:gd name="connsiteX6" fmla="*/ 525971 w 525970"/>
              <a:gd name="connsiteY6" fmla="*/ 114386 h 531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5970" h="531648">
                <a:moveTo>
                  <a:pt x="525971" y="114386"/>
                </a:moveTo>
                <a:lnTo>
                  <a:pt x="327279" y="0"/>
                </a:lnTo>
                <a:lnTo>
                  <a:pt x="0" y="188490"/>
                </a:lnTo>
                <a:lnTo>
                  <a:pt x="0" y="417262"/>
                </a:lnTo>
                <a:lnTo>
                  <a:pt x="198596" y="531649"/>
                </a:lnTo>
                <a:lnTo>
                  <a:pt x="525971" y="343159"/>
                </a:lnTo>
                <a:lnTo>
                  <a:pt x="525971" y="114386"/>
                </a:lnTo>
                <a:close/>
              </a:path>
            </a:pathLst>
          </a:custGeom>
          <a:solidFill>
            <a:srgbClr val="00B5E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D0083400-6B29-F669-19E0-68238EA1E1DE}"/>
              </a:ext>
            </a:extLst>
          </p:cNvPr>
          <p:cNvSpPr/>
          <p:nvPr userDrawn="1"/>
        </p:nvSpPr>
        <p:spPr>
          <a:xfrm>
            <a:off x="1177749" y="606209"/>
            <a:ext cx="626554" cy="589601"/>
          </a:xfrm>
          <a:custGeom>
            <a:avLst/>
            <a:gdLst>
              <a:gd name="connsiteX0" fmla="*/ 626555 w 626554"/>
              <a:gd name="connsiteY0" fmla="*/ 114386 h 589601"/>
              <a:gd name="connsiteX1" fmla="*/ 427863 w 626554"/>
              <a:gd name="connsiteY1" fmla="*/ 0 h 589601"/>
              <a:gd name="connsiteX2" fmla="*/ 0 w 626554"/>
              <a:gd name="connsiteY2" fmla="*/ 246443 h 589601"/>
              <a:gd name="connsiteX3" fmla="*/ 0 w 626554"/>
              <a:gd name="connsiteY3" fmla="*/ 475216 h 589601"/>
              <a:gd name="connsiteX4" fmla="*/ 198596 w 626554"/>
              <a:gd name="connsiteY4" fmla="*/ 589602 h 589601"/>
              <a:gd name="connsiteX5" fmla="*/ 626555 w 626554"/>
              <a:gd name="connsiteY5" fmla="*/ 343159 h 589601"/>
              <a:gd name="connsiteX6" fmla="*/ 626555 w 626554"/>
              <a:gd name="connsiteY6" fmla="*/ 114386 h 58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6554" h="589601">
                <a:moveTo>
                  <a:pt x="626555" y="114386"/>
                </a:moveTo>
                <a:lnTo>
                  <a:pt x="427863" y="0"/>
                </a:lnTo>
                <a:lnTo>
                  <a:pt x="0" y="246443"/>
                </a:lnTo>
                <a:lnTo>
                  <a:pt x="0" y="475216"/>
                </a:lnTo>
                <a:lnTo>
                  <a:pt x="198596" y="589602"/>
                </a:lnTo>
                <a:lnTo>
                  <a:pt x="626555" y="343159"/>
                </a:lnTo>
                <a:lnTo>
                  <a:pt x="626555" y="114386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1B5D13AF-27CF-E30E-1176-F270B9FCF5A3}"/>
              </a:ext>
            </a:extLst>
          </p:cNvPr>
          <p:cNvSpPr/>
          <p:nvPr userDrawn="1"/>
        </p:nvSpPr>
        <p:spPr>
          <a:xfrm flipH="1">
            <a:off x="0" y="616469"/>
            <a:ext cx="411178" cy="579632"/>
          </a:xfrm>
          <a:custGeom>
            <a:avLst/>
            <a:gdLst>
              <a:gd name="connsiteX0" fmla="*/ 198597 w 411178"/>
              <a:gd name="connsiteY0" fmla="*/ 0 h 579632"/>
              <a:gd name="connsiteX1" fmla="*/ 0 w 411178"/>
              <a:gd name="connsiteY1" fmla="*/ 114386 h 579632"/>
              <a:gd name="connsiteX2" fmla="*/ 0 w 411178"/>
              <a:gd name="connsiteY2" fmla="*/ 343159 h 579632"/>
              <a:gd name="connsiteX3" fmla="*/ 411178 w 411178"/>
              <a:gd name="connsiteY3" fmla="*/ 579632 h 579632"/>
              <a:gd name="connsiteX4" fmla="*/ 411178 w 411178"/>
              <a:gd name="connsiteY4" fmla="*/ 122306 h 579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178" h="579632">
                <a:moveTo>
                  <a:pt x="198597" y="0"/>
                </a:moveTo>
                <a:lnTo>
                  <a:pt x="0" y="114386"/>
                </a:lnTo>
                <a:lnTo>
                  <a:pt x="0" y="343159"/>
                </a:lnTo>
                <a:lnTo>
                  <a:pt x="411178" y="579632"/>
                </a:lnTo>
                <a:lnTo>
                  <a:pt x="411178" y="1223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en-US" sz="180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987557EC-FFE0-6CC8-725A-F95F21FBEFEC}"/>
              </a:ext>
            </a:extLst>
          </p:cNvPr>
          <p:cNvSpPr/>
          <p:nvPr userDrawn="1"/>
        </p:nvSpPr>
        <p:spPr>
          <a:xfrm>
            <a:off x="0" y="1070214"/>
            <a:ext cx="998108" cy="917842"/>
          </a:xfrm>
          <a:custGeom>
            <a:avLst/>
            <a:gdLst>
              <a:gd name="connsiteX0" fmla="*/ 799512 w 998108"/>
              <a:gd name="connsiteY0" fmla="*/ 0 h 917842"/>
              <a:gd name="connsiteX1" fmla="*/ 998108 w 998108"/>
              <a:gd name="connsiteY1" fmla="*/ 114386 h 917842"/>
              <a:gd name="connsiteX2" fmla="*/ 998108 w 998108"/>
              <a:gd name="connsiteY2" fmla="*/ 343064 h 917842"/>
              <a:gd name="connsiteX3" fmla="*/ 0 w 998108"/>
              <a:gd name="connsiteY3" fmla="*/ 917842 h 917842"/>
              <a:gd name="connsiteX4" fmla="*/ 0 w 998108"/>
              <a:gd name="connsiteY4" fmla="*/ 460413 h 9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108" h="917842">
                <a:moveTo>
                  <a:pt x="799512" y="0"/>
                </a:moveTo>
                <a:lnTo>
                  <a:pt x="998108" y="114386"/>
                </a:lnTo>
                <a:lnTo>
                  <a:pt x="998108" y="343064"/>
                </a:lnTo>
                <a:lnTo>
                  <a:pt x="0" y="917842"/>
                </a:lnTo>
                <a:lnTo>
                  <a:pt x="0" y="460413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198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Picture ">
            <a:extLst>
              <a:ext uri="{FF2B5EF4-FFF2-40B4-BE49-F238E27FC236}">
                <a16:creationId xmlns:a16="http://schemas.microsoft.com/office/drawing/2014/main" id="{E9BC94FB-CA14-9403-02BB-331C4A29A79F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2618932" y="0"/>
            <a:ext cx="9573069" cy="5511169"/>
          </a:xfrm>
          <a:custGeom>
            <a:avLst/>
            <a:gdLst>
              <a:gd name="connsiteX0" fmla="*/ 0 w 9573069"/>
              <a:gd name="connsiteY0" fmla="*/ 0 h 5511169"/>
              <a:gd name="connsiteX1" fmla="*/ 9573069 w 9573069"/>
              <a:gd name="connsiteY1" fmla="*/ 0 h 5511169"/>
              <a:gd name="connsiteX2" fmla="*/ 9573069 w 9573069"/>
              <a:gd name="connsiteY2" fmla="*/ 5511169 h 5511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73069" h="5511169">
                <a:moveTo>
                  <a:pt x="0" y="0"/>
                </a:moveTo>
                <a:lnTo>
                  <a:pt x="9573069" y="0"/>
                </a:lnTo>
                <a:lnTo>
                  <a:pt x="9573069" y="551116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182880" tIns="182880" rIns="182880" bIns="0" rtlCol="0" anchor="t" anchorCtr="0">
            <a:noAutofit/>
          </a:bodyPr>
          <a:lstStyle>
            <a:lvl1pPr algn="r"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6" name="Title">
            <a:extLst>
              <a:ext uri="{FF2B5EF4-FFF2-40B4-BE49-F238E27FC236}">
                <a16:creationId xmlns:a16="http://schemas.microsoft.com/office/drawing/2014/main" id="{54F09ED6-11A1-CC19-A840-5B8A6A5D7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87" y="4602139"/>
            <a:ext cx="5022169" cy="850446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cap="all" spc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7" name="Subtitle">
            <a:extLst>
              <a:ext uri="{FF2B5EF4-FFF2-40B4-BE49-F238E27FC236}">
                <a16:creationId xmlns:a16="http://schemas.microsoft.com/office/drawing/2014/main" id="{9F096C4D-10AC-85D9-7668-5FBBAFB3A2B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920" y="4165928"/>
            <a:ext cx="5010136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88728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hoto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">
            <a:extLst>
              <a:ext uri="{FF2B5EF4-FFF2-40B4-BE49-F238E27FC236}">
                <a16:creationId xmlns:a16="http://schemas.microsoft.com/office/drawing/2014/main" id="{A2440B49-60D3-3F46-870F-6A3591C99FAA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5" name="Slide Number ">
            <a:extLst>
              <a:ext uri="{FF2B5EF4-FFF2-40B4-BE49-F238E27FC236}">
                <a16:creationId xmlns:a16="http://schemas.microsoft.com/office/drawing/2014/main" id="{74038753-7632-D24D-9849-67BA07E51856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CAS Logo">
            <a:extLst>
              <a:ext uri="{FF2B5EF4-FFF2-40B4-BE49-F238E27FC236}">
                <a16:creationId xmlns:a16="http://schemas.microsoft.com/office/drawing/2014/main" id="{80B97462-F703-DE72-2F8C-0196E9D435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21" name="Freeform 20">
            <a:extLst>
              <a:ext uri="{FF2B5EF4-FFF2-40B4-BE49-F238E27FC236}">
                <a16:creationId xmlns:a16="http://schemas.microsoft.com/office/drawing/2014/main" id="{FC244045-34B4-4BBE-4AA7-77D20356D195}"/>
              </a:ext>
            </a:extLst>
          </p:cNvPr>
          <p:cNvSpPr/>
          <p:nvPr userDrawn="1"/>
        </p:nvSpPr>
        <p:spPr>
          <a:xfrm>
            <a:off x="0" y="1551320"/>
            <a:ext cx="1538081" cy="1228606"/>
          </a:xfrm>
          <a:custGeom>
            <a:avLst/>
            <a:gdLst>
              <a:gd name="connsiteX0" fmla="*/ 1339484 w 1538081"/>
              <a:gd name="connsiteY0" fmla="*/ 0 h 1228606"/>
              <a:gd name="connsiteX1" fmla="*/ 1538081 w 1538081"/>
              <a:gd name="connsiteY1" fmla="*/ 114386 h 1228606"/>
              <a:gd name="connsiteX2" fmla="*/ 1538081 w 1538081"/>
              <a:gd name="connsiteY2" fmla="*/ 343159 h 1228606"/>
              <a:gd name="connsiteX3" fmla="*/ 0 w 1538081"/>
              <a:gd name="connsiteY3" fmla="*/ 1228606 h 1228606"/>
              <a:gd name="connsiteX4" fmla="*/ 0 w 1538081"/>
              <a:gd name="connsiteY4" fmla="*/ 771118 h 122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8081" h="1228606">
                <a:moveTo>
                  <a:pt x="1339484" y="0"/>
                </a:moveTo>
                <a:lnTo>
                  <a:pt x="1538081" y="114386"/>
                </a:lnTo>
                <a:lnTo>
                  <a:pt x="1538081" y="343159"/>
                </a:lnTo>
                <a:lnTo>
                  <a:pt x="0" y="1228606"/>
                </a:lnTo>
                <a:lnTo>
                  <a:pt x="0" y="7711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en-US" sz="180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BED0FDA9-6CAB-7CFC-6402-817332FD9AB5}"/>
              </a:ext>
            </a:extLst>
          </p:cNvPr>
          <p:cNvSpPr/>
          <p:nvPr userDrawn="1"/>
        </p:nvSpPr>
        <p:spPr>
          <a:xfrm>
            <a:off x="478709" y="2258253"/>
            <a:ext cx="1207103" cy="923830"/>
          </a:xfrm>
          <a:custGeom>
            <a:avLst/>
            <a:gdLst>
              <a:gd name="connsiteX0" fmla="*/ 1008412 w 1207103"/>
              <a:gd name="connsiteY0" fmla="*/ 0 h 923830"/>
              <a:gd name="connsiteX1" fmla="*/ 0 w 1207103"/>
              <a:gd name="connsiteY1" fmla="*/ 580672 h 923830"/>
              <a:gd name="connsiteX2" fmla="*/ 0 w 1207103"/>
              <a:gd name="connsiteY2" fmla="*/ 809444 h 923830"/>
              <a:gd name="connsiteX3" fmla="*/ 198596 w 1207103"/>
              <a:gd name="connsiteY3" fmla="*/ 923830 h 923830"/>
              <a:gd name="connsiteX4" fmla="*/ 1207103 w 1207103"/>
              <a:gd name="connsiteY4" fmla="*/ 343064 h 923830"/>
              <a:gd name="connsiteX5" fmla="*/ 1207103 w 1207103"/>
              <a:gd name="connsiteY5" fmla="*/ 114386 h 923830"/>
              <a:gd name="connsiteX6" fmla="*/ 1008412 w 1207103"/>
              <a:gd name="connsiteY6" fmla="*/ 0 h 923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7103" h="923830">
                <a:moveTo>
                  <a:pt x="1008412" y="0"/>
                </a:moveTo>
                <a:lnTo>
                  <a:pt x="0" y="580672"/>
                </a:lnTo>
                <a:lnTo>
                  <a:pt x="0" y="809444"/>
                </a:lnTo>
                <a:lnTo>
                  <a:pt x="198596" y="923830"/>
                </a:lnTo>
                <a:lnTo>
                  <a:pt x="1207103" y="343064"/>
                </a:lnTo>
                <a:lnTo>
                  <a:pt x="1207103" y="114386"/>
                </a:lnTo>
                <a:lnTo>
                  <a:pt x="1008412" y="0"/>
                </a:lnTo>
                <a:close/>
              </a:path>
            </a:pathLst>
          </a:custGeom>
          <a:solidFill>
            <a:srgbClr val="FFC31C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03F1A70D-57F9-26F8-C912-96504673EFAB}"/>
              </a:ext>
            </a:extLst>
          </p:cNvPr>
          <p:cNvSpPr/>
          <p:nvPr userDrawn="1"/>
        </p:nvSpPr>
        <p:spPr>
          <a:xfrm>
            <a:off x="2671460" y="669957"/>
            <a:ext cx="397383" cy="457544"/>
          </a:xfrm>
          <a:custGeom>
            <a:avLst/>
            <a:gdLst>
              <a:gd name="connsiteX0" fmla="*/ 198691 w 397383"/>
              <a:gd name="connsiteY0" fmla="*/ 0 h 457544"/>
              <a:gd name="connsiteX1" fmla="*/ 0 w 397383"/>
              <a:gd name="connsiteY1" fmla="*/ 114386 h 457544"/>
              <a:gd name="connsiteX2" fmla="*/ 0 w 397383"/>
              <a:gd name="connsiteY2" fmla="*/ 343159 h 457544"/>
              <a:gd name="connsiteX3" fmla="*/ 198691 w 397383"/>
              <a:gd name="connsiteY3" fmla="*/ 457545 h 457544"/>
              <a:gd name="connsiteX4" fmla="*/ 397383 w 397383"/>
              <a:gd name="connsiteY4" fmla="*/ 343159 h 457544"/>
              <a:gd name="connsiteX5" fmla="*/ 397383 w 397383"/>
              <a:gd name="connsiteY5" fmla="*/ 114386 h 457544"/>
              <a:gd name="connsiteX6" fmla="*/ 198691 w 397383"/>
              <a:gd name="connsiteY6" fmla="*/ 0 h 457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7383" h="457544">
                <a:moveTo>
                  <a:pt x="198691" y="0"/>
                </a:moveTo>
                <a:lnTo>
                  <a:pt x="0" y="114386"/>
                </a:lnTo>
                <a:lnTo>
                  <a:pt x="0" y="343159"/>
                </a:lnTo>
                <a:lnTo>
                  <a:pt x="198691" y="457545"/>
                </a:lnTo>
                <a:lnTo>
                  <a:pt x="397383" y="343159"/>
                </a:lnTo>
                <a:lnTo>
                  <a:pt x="397383" y="114386"/>
                </a:lnTo>
                <a:lnTo>
                  <a:pt x="198691" y="0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BF719CAD-FD7A-4BDE-60B3-FE4ABED9B237}"/>
              </a:ext>
            </a:extLst>
          </p:cNvPr>
          <p:cNvSpPr/>
          <p:nvPr userDrawn="1"/>
        </p:nvSpPr>
        <p:spPr>
          <a:xfrm>
            <a:off x="1717626" y="1002190"/>
            <a:ext cx="774191" cy="674631"/>
          </a:xfrm>
          <a:custGeom>
            <a:avLst/>
            <a:gdLst>
              <a:gd name="connsiteX0" fmla="*/ 575596 w 774191"/>
              <a:gd name="connsiteY0" fmla="*/ 0 h 674631"/>
              <a:gd name="connsiteX1" fmla="*/ 0 w 774191"/>
              <a:gd name="connsiteY1" fmla="*/ 331473 h 674631"/>
              <a:gd name="connsiteX2" fmla="*/ 0 w 774191"/>
              <a:gd name="connsiteY2" fmla="*/ 560245 h 674631"/>
              <a:gd name="connsiteX3" fmla="*/ 198692 w 774191"/>
              <a:gd name="connsiteY3" fmla="*/ 674631 h 674631"/>
              <a:gd name="connsiteX4" fmla="*/ 774192 w 774191"/>
              <a:gd name="connsiteY4" fmla="*/ 343159 h 674631"/>
              <a:gd name="connsiteX5" fmla="*/ 774192 w 774191"/>
              <a:gd name="connsiteY5" fmla="*/ 114386 h 674631"/>
              <a:gd name="connsiteX6" fmla="*/ 575596 w 774191"/>
              <a:gd name="connsiteY6" fmla="*/ 0 h 674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4191" h="674631">
                <a:moveTo>
                  <a:pt x="575596" y="0"/>
                </a:moveTo>
                <a:lnTo>
                  <a:pt x="0" y="331473"/>
                </a:lnTo>
                <a:lnTo>
                  <a:pt x="0" y="560245"/>
                </a:lnTo>
                <a:lnTo>
                  <a:pt x="198692" y="674631"/>
                </a:lnTo>
                <a:lnTo>
                  <a:pt x="774192" y="343159"/>
                </a:lnTo>
                <a:lnTo>
                  <a:pt x="774192" y="114386"/>
                </a:lnTo>
                <a:lnTo>
                  <a:pt x="575596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198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31CD9FC3-728F-D16C-464C-771DB95C1756}"/>
              </a:ext>
            </a:extLst>
          </p:cNvPr>
          <p:cNvSpPr/>
          <p:nvPr userDrawn="1"/>
        </p:nvSpPr>
        <p:spPr>
          <a:xfrm>
            <a:off x="1965943" y="2586021"/>
            <a:ext cx="525970" cy="531648"/>
          </a:xfrm>
          <a:custGeom>
            <a:avLst/>
            <a:gdLst>
              <a:gd name="connsiteX0" fmla="*/ 525971 w 525970"/>
              <a:gd name="connsiteY0" fmla="*/ 114386 h 531648"/>
              <a:gd name="connsiteX1" fmla="*/ 327279 w 525970"/>
              <a:gd name="connsiteY1" fmla="*/ 0 h 531648"/>
              <a:gd name="connsiteX2" fmla="*/ 0 w 525970"/>
              <a:gd name="connsiteY2" fmla="*/ 188490 h 531648"/>
              <a:gd name="connsiteX3" fmla="*/ 0 w 525970"/>
              <a:gd name="connsiteY3" fmla="*/ 417262 h 531648"/>
              <a:gd name="connsiteX4" fmla="*/ 198596 w 525970"/>
              <a:gd name="connsiteY4" fmla="*/ 531649 h 531648"/>
              <a:gd name="connsiteX5" fmla="*/ 525971 w 525970"/>
              <a:gd name="connsiteY5" fmla="*/ 343159 h 531648"/>
              <a:gd name="connsiteX6" fmla="*/ 525971 w 525970"/>
              <a:gd name="connsiteY6" fmla="*/ 114386 h 531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5970" h="531648">
                <a:moveTo>
                  <a:pt x="525971" y="114386"/>
                </a:moveTo>
                <a:lnTo>
                  <a:pt x="327279" y="0"/>
                </a:lnTo>
                <a:lnTo>
                  <a:pt x="0" y="188490"/>
                </a:lnTo>
                <a:lnTo>
                  <a:pt x="0" y="417262"/>
                </a:lnTo>
                <a:lnTo>
                  <a:pt x="198596" y="531649"/>
                </a:lnTo>
                <a:lnTo>
                  <a:pt x="525971" y="343159"/>
                </a:lnTo>
                <a:lnTo>
                  <a:pt x="525971" y="114386"/>
                </a:lnTo>
                <a:close/>
              </a:path>
            </a:pathLst>
          </a:custGeom>
          <a:solidFill>
            <a:srgbClr val="00B5E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815913A6-1E24-E3F1-DDAD-92617983AF51}"/>
              </a:ext>
            </a:extLst>
          </p:cNvPr>
          <p:cNvSpPr/>
          <p:nvPr userDrawn="1"/>
        </p:nvSpPr>
        <p:spPr>
          <a:xfrm>
            <a:off x="1177749" y="606209"/>
            <a:ext cx="626554" cy="589601"/>
          </a:xfrm>
          <a:custGeom>
            <a:avLst/>
            <a:gdLst>
              <a:gd name="connsiteX0" fmla="*/ 626555 w 626554"/>
              <a:gd name="connsiteY0" fmla="*/ 114386 h 589601"/>
              <a:gd name="connsiteX1" fmla="*/ 427863 w 626554"/>
              <a:gd name="connsiteY1" fmla="*/ 0 h 589601"/>
              <a:gd name="connsiteX2" fmla="*/ 0 w 626554"/>
              <a:gd name="connsiteY2" fmla="*/ 246443 h 589601"/>
              <a:gd name="connsiteX3" fmla="*/ 0 w 626554"/>
              <a:gd name="connsiteY3" fmla="*/ 475216 h 589601"/>
              <a:gd name="connsiteX4" fmla="*/ 198596 w 626554"/>
              <a:gd name="connsiteY4" fmla="*/ 589602 h 589601"/>
              <a:gd name="connsiteX5" fmla="*/ 626555 w 626554"/>
              <a:gd name="connsiteY5" fmla="*/ 343159 h 589601"/>
              <a:gd name="connsiteX6" fmla="*/ 626555 w 626554"/>
              <a:gd name="connsiteY6" fmla="*/ 114386 h 58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6554" h="589601">
                <a:moveTo>
                  <a:pt x="626555" y="114386"/>
                </a:moveTo>
                <a:lnTo>
                  <a:pt x="427863" y="0"/>
                </a:lnTo>
                <a:lnTo>
                  <a:pt x="0" y="246443"/>
                </a:lnTo>
                <a:lnTo>
                  <a:pt x="0" y="475216"/>
                </a:lnTo>
                <a:lnTo>
                  <a:pt x="198596" y="589602"/>
                </a:lnTo>
                <a:lnTo>
                  <a:pt x="626555" y="343159"/>
                </a:lnTo>
                <a:lnTo>
                  <a:pt x="626555" y="114386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44E7C008-A7E2-9CF7-A1E6-A281A0772165}"/>
              </a:ext>
            </a:extLst>
          </p:cNvPr>
          <p:cNvSpPr/>
          <p:nvPr userDrawn="1"/>
        </p:nvSpPr>
        <p:spPr>
          <a:xfrm flipH="1">
            <a:off x="0" y="616469"/>
            <a:ext cx="411178" cy="579632"/>
          </a:xfrm>
          <a:custGeom>
            <a:avLst/>
            <a:gdLst>
              <a:gd name="connsiteX0" fmla="*/ 198597 w 411178"/>
              <a:gd name="connsiteY0" fmla="*/ 0 h 579632"/>
              <a:gd name="connsiteX1" fmla="*/ 0 w 411178"/>
              <a:gd name="connsiteY1" fmla="*/ 114386 h 579632"/>
              <a:gd name="connsiteX2" fmla="*/ 0 w 411178"/>
              <a:gd name="connsiteY2" fmla="*/ 343159 h 579632"/>
              <a:gd name="connsiteX3" fmla="*/ 411178 w 411178"/>
              <a:gd name="connsiteY3" fmla="*/ 579632 h 579632"/>
              <a:gd name="connsiteX4" fmla="*/ 411178 w 411178"/>
              <a:gd name="connsiteY4" fmla="*/ 122306 h 579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178" h="579632">
                <a:moveTo>
                  <a:pt x="198597" y="0"/>
                </a:moveTo>
                <a:lnTo>
                  <a:pt x="0" y="114386"/>
                </a:lnTo>
                <a:lnTo>
                  <a:pt x="0" y="343159"/>
                </a:lnTo>
                <a:lnTo>
                  <a:pt x="411178" y="579632"/>
                </a:lnTo>
                <a:lnTo>
                  <a:pt x="411178" y="1223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en-US" sz="180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6D643C38-36FA-9D5E-AC08-CEFB0D1411CD}"/>
              </a:ext>
            </a:extLst>
          </p:cNvPr>
          <p:cNvSpPr/>
          <p:nvPr userDrawn="1"/>
        </p:nvSpPr>
        <p:spPr>
          <a:xfrm>
            <a:off x="0" y="1070214"/>
            <a:ext cx="998108" cy="917842"/>
          </a:xfrm>
          <a:custGeom>
            <a:avLst/>
            <a:gdLst>
              <a:gd name="connsiteX0" fmla="*/ 799512 w 998108"/>
              <a:gd name="connsiteY0" fmla="*/ 0 h 917842"/>
              <a:gd name="connsiteX1" fmla="*/ 998108 w 998108"/>
              <a:gd name="connsiteY1" fmla="*/ 114386 h 917842"/>
              <a:gd name="connsiteX2" fmla="*/ 998108 w 998108"/>
              <a:gd name="connsiteY2" fmla="*/ 343064 h 917842"/>
              <a:gd name="connsiteX3" fmla="*/ 0 w 998108"/>
              <a:gd name="connsiteY3" fmla="*/ 917842 h 917842"/>
              <a:gd name="connsiteX4" fmla="*/ 0 w 998108"/>
              <a:gd name="connsiteY4" fmla="*/ 460413 h 9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108" h="917842">
                <a:moveTo>
                  <a:pt x="799512" y="0"/>
                </a:moveTo>
                <a:lnTo>
                  <a:pt x="998108" y="114386"/>
                </a:lnTo>
                <a:lnTo>
                  <a:pt x="998108" y="343064"/>
                </a:lnTo>
                <a:lnTo>
                  <a:pt x="0" y="917842"/>
                </a:lnTo>
                <a:lnTo>
                  <a:pt x="0" y="460413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198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Picture ">
            <a:extLst>
              <a:ext uri="{FF2B5EF4-FFF2-40B4-BE49-F238E27FC236}">
                <a16:creationId xmlns:a16="http://schemas.microsoft.com/office/drawing/2014/main" id="{A6698292-8C00-6BEA-A0CB-A237EC20036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2618932" y="0"/>
            <a:ext cx="9573069" cy="5511169"/>
          </a:xfrm>
          <a:custGeom>
            <a:avLst/>
            <a:gdLst>
              <a:gd name="connsiteX0" fmla="*/ 0 w 9573069"/>
              <a:gd name="connsiteY0" fmla="*/ 0 h 5511169"/>
              <a:gd name="connsiteX1" fmla="*/ 9573069 w 9573069"/>
              <a:gd name="connsiteY1" fmla="*/ 0 h 5511169"/>
              <a:gd name="connsiteX2" fmla="*/ 9573069 w 9573069"/>
              <a:gd name="connsiteY2" fmla="*/ 5511169 h 5511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73069" h="5511169">
                <a:moveTo>
                  <a:pt x="0" y="0"/>
                </a:moveTo>
                <a:lnTo>
                  <a:pt x="9573069" y="0"/>
                </a:lnTo>
                <a:lnTo>
                  <a:pt x="9573069" y="551116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182880" tIns="182880" rIns="182880" bIns="0" rtlCol="0" anchor="t" anchorCtr="0">
            <a:noAutofit/>
          </a:bodyPr>
          <a:lstStyle>
            <a:lvl1pPr algn="r"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46C8744E-4288-DE4B-8D39-324866E671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920" y="5014546"/>
            <a:ext cx="5010136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496887" y="4191003"/>
            <a:ext cx="5022169" cy="850446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cap="all" spc="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38986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hoto 4 Eyebr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A2440B49-60D3-3F46-870F-6A3591C99FAA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74038753-7632-D24D-9849-67BA07E51856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2" name="CAS Logo">
            <a:extLst>
              <a:ext uri="{FF2B5EF4-FFF2-40B4-BE49-F238E27FC236}">
                <a16:creationId xmlns:a16="http://schemas.microsoft.com/office/drawing/2014/main" id="{4820A11F-1BB8-1DEE-6DAB-BFC0354D55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34" name="Freeform 33">
            <a:extLst>
              <a:ext uri="{FF2B5EF4-FFF2-40B4-BE49-F238E27FC236}">
                <a16:creationId xmlns:a16="http://schemas.microsoft.com/office/drawing/2014/main" id="{4DB4FF87-1FC9-CECF-E199-2E29E3C9429B}"/>
              </a:ext>
            </a:extLst>
          </p:cNvPr>
          <p:cNvSpPr/>
          <p:nvPr userDrawn="1"/>
        </p:nvSpPr>
        <p:spPr>
          <a:xfrm>
            <a:off x="0" y="1551320"/>
            <a:ext cx="1538081" cy="1228606"/>
          </a:xfrm>
          <a:custGeom>
            <a:avLst/>
            <a:gdLst>
              <a:gd name="connsiteX0" fmla="*/ 1339484 w 1538081"/>
              <a:gd name="connsiteY0" fmla="*/ 0 h 1228606"/>
              <a:gd name="connsiteX1" fmla="*/ 1538081 w 1538081"/>
              <a:gd name="connsiteY1" fmla="*/ 114386 h 1228606"/>
              <a:gd name="connsiteX2" fmla="*/ 1538081 w 1538081"/>
              <a:gd name="connsiteY2" fmla="*/ 343159 h 1228606"/>
              <a:gd name="connsiteX3" fmla="*/ 0 w 1538081"/>
              <a:gd name="connsiteY3" fmla="*/ 1228606 h 1228606"/>
              <a:gd name="connsiteX4" fmla="*/ 0 w 1538081"/>
              <a:gd name="connsiteY4" fmla="*/ 771118 h 122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8081" h="1228606">
                <a:moveTo>
                  <a:pt x="1339484" y="0"/>
                </a:moveTo>
                <a:lnTo>
                  <a:pt x="1538081" y="114386"/>
                </a:lnTo>
                <a:lnTo>
                  <a:pt x="1538081" y="343159"/>
                </a:lnTo>
                <a:lnTo>
                  <a:pt x="0" y="1228606"/>
                </a:lnTo>
                <a:lnTo>
                  <a:pt x="0" y="7711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en-US" sz="180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A43EA10E-1A53-0EA8-F2B0-771048C58EE2}"/>
              </a:ext>
            </a:extLst>
          </p:cNvPr>
          <p:cNvSpPr/>
          <p:nvPr userDrawn="1"/>
        </p:nvSpPr>
        <p:spPr>
          <a:xfrm>
            <a:off x="478709" y="2258253"/>
            <a:ext cx="1207103" cy="923830"/>
          </a:xfrm>
          <a:custGeom>
            <a:avLst/>
            <a:gdLst>
              <a:gd name="connsiteX0" fmla="*/ 1008412 w 1207103"/>
              <a:gd name="connsiteY0" fmla="*/ 0 h 923830"/>
              <a:gd name="connsiteX1" fmla="*/ 0 w 1207103"/>
              <a:gd name="connsiteY1" fmla="*/ 580672 h 923830"/>
              <a:gd name="connsiteX2" fmla="*/ 0 w 1207103"/>
              <a:gd name="connsiteY2" fmla="*/ 809444 h 923830"/>
              <a:gd name="connsiteX3" fmla="*/ 198596 w 1207103"/>
              <a:gd name="connsiteY3" fmla="*/ 923830 h 923830"/>
              <a:gd name="connsiteX4" fmla="*/ 1207103 w 1207103"/>
              <a:gd name="connsiteY4" fmla="*/ 343064 h 923830"/>
              <a:gd name="connsiteX5" fmla="*/ 1207103 w 1207103"/>
              <a:gd name="connsiteY5" fmla="*/ 114386 h 923830"/>
              <a:gd name="connsiteX6" fmla="*/ 1008412 w 1207103"/>
              <a:gd name="connsiteY6" fmla="*/ 0 h 923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7103" h="923830">
                <a:moveTo>
                  <a:pt x="1008412" y="0"/>
                </a:moveTo>
                <a:lnTo>
                  <a:pt x="0" y="580672"/>
                </a:lnTo>
                <a:lnTo>
                  <a:pt x="0" y="809444"/>
                </a:lnTo>
                <a:lnTo>
                  <a:pt x="198596" y="923830"/>
                </a:lnTo>
                <a:lnTo>
                  <a:pt x="1207103" y="343064"/>
                </a:lnTo>
                <a:lnTo>
                  <a:pt x="1207103" y="114386"/>
                </a:lnTo>
                <a:lnTo>
                  <a:pt x="1008412" y="0"/>
                </a:lnTo>
                <a:close/>
              </a:path>
            </a:pathLst>
          </a:custGeom>
          <a:solidFill>
            <a:srgbClr val="FFC31C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BB621D18-E4A6-A7D2-75BC-0DAE7E8FA2F4}"/>
              </a:ext>
            </a:extLst>
          </p:cNvPr>
          <p:cNvSpPr/>
          <p:nvPr userDrawn="1"/>
        </p:nvSpPr>
        <p:spPr>
          <a:xfrm>
            <a:off x="2671460" y="669957"/>
            <a:ext cx="397383" cy="457544"/>
          </a:xfrm>
          <a:custGeom>
            <a:avLst/>
            <a:gdLst>
              <a:gd name="connsiteX0" fmla="*/ 198691 w 397383"/>
              <a:gd name="connsiteY0" fmla="*/ 0 h 457544"/>
              <a:gd name="connsiteX1" fmla="*/ 0 w 397383"/>
              <a:gd name="connsiteY1" fmla="*/ 114386 h 457544"/>
              <a:gd name="connsiteX2" fmla="*/ 0 w 397383"/>
              <a:gd name="connsiteY2" fmla="*/ 343159 h 457544"/>
              <a:gd name="connsiteX3" fmla="*/ 198691 w 397383"/>
              <a:gd name="connsiteY3" fmla="*/ 457545 h 457544"/>
              <a:gd name="connsiteX4" fmla="*/ 397383 w 397383"/>
              <a:gd name="connsiteY4" fmla="*/ 343159 h 457544"/>
              <a:gd name="connsiteX5" fmla="*/ 397383 w 397383"/>
              <a:gd name="connsiteY5" fmla="*/ 114386 h 457544"/>
              <a:gd name="connsiteX6" fmla="*/ 198691 w 397383"/>
              <a:gd name="connsiteY6" fmla="*/ 0 h 457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7383" h="457544">
                <a:moveTo>
                  <a:pt x="198691" y="0"/>
                </a:moveTo>
                <a:lnTo>
                  <a:pt x="0" y="114386"/>
                </a:lnTo>
                <a:lnTo>
                  <a:pt x="0" y="343159"/>
                </a:lnTo>
                <a:lnTo>
                  <a:pt x="198691" y="457545"/>
                </a:lnTo>
                <a:lnTo>
                  <a:pt x="397383" y="343159"/>
                </a:lnTo>
                <a:lnTo>
                  <a:pt x="397383" y="114386"/>
                </a:lnTo>
                <a:lnTo>
                  <a:pt x="198691" y="0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F0DE23C3-8388-F2C7-FCB6-334E9DCA1B04}"/>
              </a:ext>
            </a:extLst>
          </p:cNvPr>
          <p:cNvSpPr/>
          <p:nvPr userDrawn="1"/>
        </p:nvSpPr>
        <p:spPr>
          <a:xfrm>
            <a:off x="1717626" y="1002190"/>
            <a:ext cx="774191" cy="674631"/>
          </a:xfrm>
          <a:custGeom>
            <a:avLst/>
            <a:gdLst>
              <a:gd name="connsiteX0" fmla="*/ 575596 w 774191"/>
              <a:gd name="connsiteY0" fmla="*/ 0 h 674631"/>
              <a:gd name="connsiteX1" fmla="*/ 0 w 774191"/>
              <a:gd name="connsiteY1" fmla="*/ 331473 h 674631"/>
              <a:gd name="connsiteX2" fmla="*/ 0 w 774191"/>
              <a:gd name="connsiteY2" fmla="*/ 560245 h 674631"/>
              <a:gd name="connsiteX3" fmla="*/ 198692 w 774191"/>
              <a:gd name="connsiteY3" fmla="*/ 674631 h 674631"/>
              <a:gd name="connsiteX4" fmla="*/ 774192 w 774191"/>
              <a:gd name="connsiteY4" fmla="*/ 343159 h 674631"/>
              <a:gd name="connsiteX5" fmla="*/ 774192 w 774191"/>
              <a:gd name="connsiteY5" fmla="*/ 114386 h 674631"/>
              <a:gd name="connsiteX6" fmla="*/ 575596 w 774191"/>
              <a:gd name="connsiteY6" fmla="*/ 0 h 674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4191" h="674631">
                <a:moveTo>
                  <a:pt x="575596" y="0"/>
                </a:moveTo>
                <a:lnTo>
                  <a:pt x="0" y="331473"/>
                </a:lnTo>
                <a:lnTo>
                  <a:pt x="0" y="560245"/>
                </a:lnTo>
                <a:lnTo>
                  <a:pt x="198692" y="674631"/>
                </a:lnTo>
                <a:lnTo>
                  <a:pt x="774192" y="343159"/>
                </a:lnTo>
                <a:lnTo>
                  <a:pt x="774192" y="114386"/>
                </a:lnTo>
                <a:lnTo>
                  <a:pt x="575596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198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5BBDA61A-D6AA-D048-E82B-A34C985ADD5E}"/>
              </a:ext>
            </a:extLst>
          </p:cNvPr>
          <p:cNvSpPr/>
          <p:nvPr userDrawn="1"/>
        </p:nvSpPr>
        <p:spPr>
          <a:xfrm>
            <a:off x="1965943" y="2586021"/>
            <a:ext cx="525970" cy="531648"/>
          </a:xfrm>
          <a:custGeom>
            <a:avLst/>
            <a:gdLst>
              <a:gd name="connsiteX0" fmla="*/ 525971 w 525970"/>
              <a:gd name="connsiteY0" fmla="*/ 114386 h 531648"/>
              <a:gd name="connsiteX1" fmla="*/ 327279 w 525970"/>
              <a:gd name="connsiteY1" fmla="*/ 0 h 531648"/>
              <a:gd name="connsiteX2" fmla="*/ 0 w 525970"/>
              <a:gd name="connsiteY2" fmla="*/ 188490 h 531648"/>
              <a:gd name="connsiteX3" fmla="*/ 0 w 525970"/>
              <a:gd name="connsiteY3" fmla="*/ 417262 h 531648"/>
              <a:gd name="connsiteX4" fmla="*/ 198596 w 525970"/>
              <a:gd name="connsiteY4" fmla="*/ 531649 h 531648"/>
              <a:gd name="connsiteX5" fmla="*/ 525971 w 525970"/>
              <a:gd name="connsiteY5" fmla="*/ 343159 h 531648"/>
              <a:gd name="connsiteX6" fmla="*/ 525971 w 525970"/>
              <a:gd name="connsiteY6" fmla="*/ 114386 h 531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5970" h="531648">
                <a:moveTo>
                  <a:pt x="525971" y="114386"/>
                </a:moveTo>
                <a:lnTo>
                  <a:pt x="327279" y="0"/>
                </a:lnTo>
                <a:lnTo>
                  <a:pt x="0" y="188490"/>
                </a:lnTo>
                <a:lnTo>
                  <a:pt x="0" y="417262"/>
                </a:lnTo>
                <a:lnTo>
                  <a:pt x="198596" y="531649"/>
                </a:lnTo>
                <a:lnTo>
                  <a:pt x="525971" y="343159"/>
                </a:lnTo>
                <a:lnTo>
                  <a:pt x="525971" y="114386"/>
                </a:lnTo>
                <a:close/>
              </a:path>
            </a:pathLst>
          </a:custGeom>
          <a:solidFill>
            <a:srgbClr val="00B5E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2C143E93-FDE2-0540-9FD5-1A77BAFEEFDD}"/>
              </a:ext>
            </a:extLst>
          </p:cNvPr>
          <p:cNvSpPr/>
          <p:nvPr userDrawn="1"/>
        </p:nvSpPr>
        <p:spPr>
          <a:xfrm>
            <a:off x="1177749" y="606209"/>
            <a:ext cx="626554" cy="589601"/>
          </a:xfrm>
          <a:custGeom>
            <a:avLst/>
            <a:gdLst>
              <a:gd name="connsiteX0" fmla="*/ 626555 w 626554"/>
              <a:gd name="connsiteY0" fmla="*/ 114386 h 589601"/>
              <a:gd name="connsiteX1" fmla="*/ 427863 w 626554"/>
              <a:gd name="connsiteY1" fmla="*/ 0 h 589601"/>
              <a:gd name="connsiteX2" fmla="*/ 0 w 626554"/>
              <a:gd name="connsiteY2" fmla="*/ 246443 h 589601"/>
              <a:gd name="connsiteX3" fmla="*/ 0 w 626554"/>
              <a:gd name="connsiteY3" fmla="*/ 475216 h 589601"/>
              <a:gd name="connsiteX4" fmla="*/ 198596 w 626554"/>
              <a:gd name="connsiteY4" fmla="*/ 589602 h 589601"/>
              <a:gd name="connsiteX5" fmla="*/ 626555 w 626554"/>
              <a:gd name="connsiteY5" fmla="*/ 343159 h 589601"/>
              <a:gd name="connsiteX6" fmla="*/ 626555 w 626554"/>
              <a:gd name="connsiteY6" fmla="*/ 114386 h 58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6554" h="589601">
                <a:moveTo>
                  <a:pt x="626555" y="114386"/>
                </a:moveTo>
                <a:lnTo>
                  <a:pt x="427863" y="0"/>
                </a:lnTo>
                <a:lnTo>
                  <a:pt x="0" y="246443"/>
                </a:lnTo>
                <a:lnTo>
                  <a:pt x="0" y="475216"/>
                </a:lnTo>
                <a:lnTo>
                  <a:pt x="198596" y="589602"/>
                </a:lnTo>
                <a:lnTo>
                  <a:pt x="626555" y="343159"/>
                </a:lnTo>
                <a:lnTo>
                  <a:pt x="626555" y="114386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3163681F-40DD-357B-0B10-73B91BC1B83E}"/>
              </a:ext>
            </a:extLst>
          </p:cNvPr>
          <p:cNvSpPr/>
          <p:nvPr userDrawn="1"/>
        </p:nvSpPr>
        <p:spPr>
          <a:xfrm flipH="1">
            <a:off x="0" y="616469"/>
            <a:ext cx="411178" cy="579632"/>
          </a:xfrm>
          <a:custGeom>
            <a:avLst/>
            <a:gdLst>
              <a:gd name="connsiteX0" fmla="*/ 198597 w 411178"/>
              <a:gd name="connsiteY0" fmla="*/ 0 h 579632"/>
              <a:gd name="connsiteX1" fmla="*/ 0 w 411178"/>
              <a:gd name="connsiteY1" fmla="*/ 114386 h 579632"/>
              <a:gd name="connsiteX2" fmla="*/ 0 w 411178"/>
              <a:gd name="connsiteY2" fmla="*/ 343159 h 579632"/>
              <a:gd name="connsiteX3" fmla="*/ 411178 w 411178"/>
              <a:gd name="connsiteY3" fmla="*/ 579632 h 579632"/>
              <a:gd name="connsiteX4" fmla="*/ 411178 w 411178"/>
              <a:gd name="connsiteY4" fmla="*/ 122306 h 579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178" h="579632">
                <a:moveTo>
                  <a:pt x="198597" y="0"/>
                </a:moveTo>
                <a:lnTo>
                  <a:pt x="0" y="114386"/>
                </a:lnTo>
                <a:lnTo>
                  <a:pt x="0" y="343159"/>
                </a:lnTo>
                <a:lnTo>
                  <a:pt x="411178" y="579632"/>
                </a:lnTo>
                <a:lnTo>
                  <a:pt x="411178" y="1223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en-US" sz="180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0171DA8A-4763-C9FF-9F34-63E806BE4271}"/>
              </a:ext>
            </a:extLst>
          </p:cNvPr>
          <p:cNvSpPr/>
          <p:nvPr userDrawn="1"/>
        </p:nvSpPr>
        <p:spPr>
          <a:xfrm>
            <a:off x="0" y="1070214"/>
            <a:ext cx="998108" cy="917842"/>
          </a:xfrm>
          <a:custGeom>
            <a:avLst/>
            <a:gdLst>
              <a:gd name="connsiteX0" fmla="*/ 799512 w 998108"/>
              <a:gd name="connsiteY0" fmla="*/ 0 h 917842"/>
              <a:gd name="connsiteX1" fmla="*/ 998108 w 998108"/>
              <a:gd name="connsiteY1" fmla="*/ 114386 h 917842"/>
              <a:gd name="connsiteX2" fmla="*/ 998108 w 998108"/>
              <a:gd name="connsiteY2" fmla="*/ 343064 h 917842"/>
              <a:gd name="connsiteX3" fmla="*/ 0 w 998108"/>
              <a:gd name="connsiteY3" fmla="*/ 917842 h 917842"/>
              <a:gd name="connsiteX4" fmla="*/ 0 w 998108"/>
              <a:gd name="connsiteY4" fmla="*/ 460413 h 9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108" h="917842">
                <a:moveTo>
                  <a:pt x="799512" y="0"/>
                </a:moveTo>
                <a:lnTo>
                  <a:pt x="998108" y="114386"/>
                </a:lnTo>
                <a:lnTo>
                  <a:pt x="998108" y="343064"/>
                </a:lnTo>
                <a:lnTo>
                  <a:pt x="0" y="917842"/>
                </a:lnTo>
                <a:lnTo>
                  <a:pt x="0" y="460413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198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Picture Placeholder 14">
            <a:extLst>
              <a:ext uri="{FF2B5EF4-FFF2-40B4-BE49-F238E27FC236}">
                <a16:creationId xmlns:a16="http://schemas.microsoft.com/office/drawing/2014/main" id="{893FCB04-27C0-4B3A-77D5-A2C9D60E7301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2618932" y="0"/>
            <a:ext cx="9573069" cy="5511169"/>
          </a:xfrm>
          <a:custGeom>
            <a:avLst/>
            <a:gdLst>
              <a:gd name="connsiteX0" fmla="*/ 0 w 9573069"/>
              <a:gd name="connsiteY0" fmla="*/ 0 h 5511169"/>
              <a:gd name="connsiteX1" fmla="*/ 9573069 w 9573069"/>
              <a:gd name="connsiteY1" fmla="*/ 0 h 5511169"/>
              <a:gd name="connsiteX2" fmla="*/ 9573069 w 9573069"/>
              <a:gd name="connsiteY2" fmla="*/ 5511169 h 5511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73069" h="5511169">
                <a:moveTo>
                  <a:pt x="0" y="0"/>
                </a:moveTo>
                <a:lnTo>
                  <a:pt x="9573069" y="0"/>
                </a:lnTo>
                <a:lnTo>
                  <a:pt x="9573069" y="551116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182880" tIns="182880" rIns="182880" bIns="0" rtlCol="0" anchor="t" anchorCtr="0">
            <a:noAutofit/>
          </a:bodyPr>
          <a:lstStyle>
            <a:lvl1pPr algn="r"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E92AC0D3-30D2-D224-48EE-9FD9C995A1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87" y="4602139"/>
            <a:ext cx="5022169" cy="850446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cap="all" spc="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1" name="Subtitle">
            <a:extLst>
              <a:ext uri="{FF2B5EF4-FFF2-40B4-BE49-F238E27FC236}">
                <a16:creationId xmlns:a16="http://schemas.microsoft.com/office/drawing/2014/main" id="{2E3C874E-74B6-C612-A3C5-7283D3545B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920" y="4165928"/>
            <a:ext cx="5022168" cy="349476"/>
          </a:xfrm>
        </p:spPr>
        <p:txBody>
          <a:bodyPr/>
          <a:lstStyle>
            <a:lvl1pPr marL="0" indent="0" algn="l">
              <a:buNone/>
              <a:defRPr sz="2200" b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eyebrow style</a:t>
            </a:r>
          </a:p>
        </p:txBody>
      </p:sp>
    </p:spTree>
    <p:extLst>
      <p:ext uri="{BB962C8B-B14F-4D97-AF65-F5344CB8AC3E}">
        <p14:creationId xmlns:p14="http://schemas.microsoft.com/office/powerpoint/2010/main" val="86660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1">
    <p:bg>
      <p:bgPr>
        <a:gradFill>
          <a:gsLst>
            <a:gs pos="100000">
              <a:schemeClr val="accent1">
                <a:lumMod val="50000"/>
              </a:schemeClr>
            </a:gs>
            <a:gs pos="38000">
              <a:schemeClr val="accent4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D2844C00-89F4-634D-BDAF-404FD3E43A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9812"/>
                  </a:schemeClr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BCA5CDC5-2E20-154A-B2D8-CAE28A3C85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9812"/>
                  </a:schemeClr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CAS Logo">
            <a:extLst>
              <a:ext uri="{FF2B5EF4-FFF2-40B4-BE49-F238E27FC236}">
                <a16:creationId xmlns:a16="http://schemas.microsoft.com/office/drawing/2014/main" id="{994CA820-FD57-EC7A-70D3-DA14D0F53A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6"/>
            <a:ext cx="1297037" cy="75048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F2FB1BF-5811-0D4E-98F4-FF6CADC263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8190" r="6459" b="101"/>
          <a:stretch/>
        </p:blipFill>
        <p:spPr>
          <a:xfrm>
            <a:off x="7226301" y="-1"/>
            <a:ext cx="4965699" cy="3887783"/>
          </a:xfrm>
          <a:prstGeom prst="rect">
            <a:avLst/>
          </a:prstGeom>
        </p:spPr>
      </p:pic>
      <p:sp>
        <p:nvSpPr>
          <p:cNvPr id="3" name="Content Placeholder"/>
          <p:cNvSpPr>
            <a:spLocks noGrp="1"/>
          </p:cNvSpPr>
          <p:nvPr>
            <p:ph idx="1" hasCustomPrompt="1"/>
          </p:nvPr>
        </p:nvSpPr>
        <p:spPr>
          <a:xfrm>
            <a:off x="496888" y="1363661"/>
            <a:ext cx="9768341" cy="4351338"/>
          </a:xfrm>
        </p:spPr>
        <p:txBody>
          <a:bodyPr anchor="b" anchorCtr="0"/>
          <a:lstStyle>
            <a:lvl1pPr>
              <a:defRPr sz="2200" b="0" i="0" cap="none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  <a:lvl2pPr marL="6350" indent="0">
              <a:spcBef>
                <a:spcPts val="300"/>
              </a:spcBef>
              <a:buNone/>
              <a:defRPr sz="4800" b="1" i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73038" indent="-163513">
              <a:buClr>
                <a:schemeClr val="accent2"/>
              </a:buClr>
              <a:tabLst/>
              <a:defRPr sz="1800" b="0" i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73038" indent="-163513">
              <a:buClr>
                <a:schemeClr val="accent2"/>
              </a:buClr>
              <a:buFont typeface="System Font Regular"/>
              <a:buChar char="–"/>
              <a:tabLst/>
              <a:defRPr sz="1800" b="0" i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173038" indent="-163513">
              <a:buClr>
                <a:schemeClr val="accent2"/>
              </a:buClr>
              <a:buFont typeface="System Font Regular"/>
              <a:buChar char="–"/>
              <a:tabLst/>
              <a:defRPr sz="1800" b="0" i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841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D2844C00-89F4-634D-BDAF-404FD3E43A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BCA5CDC5-2E20-154A-B2D8-CAE28A3C85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CAS Logo">
            <a:extLst>
              <a:ext uri="{FF2B5EF4-FFF2-40B4-BE49-F238E27FC236}">
                <a16:creationId xmlns:a16="http://schemas.microsoft.com/office/drawing/2014/main" id="{8887A67A-BF2F-3878-F0EF-8EDC0842BA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pic>
        <p:nvPicPr>
          <p:cNvPr id="7" name="Graphic">
            <a:extLst>
              <a:ext uri="{FF2B5EF4-FFF2-40B4-BE49-F238E27FC236}">
                <a16:creationId xmlns:a16="http://schemas.microsoft.com/office/drawing/2014/main" id="{8F2FB1BF-5811-0D4E-98F4-FF6CADC263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8190" r="6459" b="101"/>
          <a:stretch/>
        </p:blipFill>
        <p:spPr>
          <a:xfrm>
            <a:off x="7226301" y="0"/>
            <a:ext cx="4965699" cy="3887783"/>
          </a:xfrm>
          <a:prstGeom prst="rect">
            <a:avLst/>
          </a:prstGeom>
        </p:spPr>
      </p:pic>
      <p:sp>
        <p:nvSpPr>
          <p:cNvPr id="3" name="Content Placeholder"/>
          <p:cNvSpPr>
            <a:spLocks noGrp="1"/>
          </p:cNvSpPr>
          <p:nvPr>
            <p:ph idx="1" hasCustomPrompt="1"/>
          </p:nvPr>
        </p:nvSpPr>
        <p:spPr>
          <a:xfrm>
            <a:off x="496888" y="1363661"/>
            <a:ext cx="9768341" cy="4351338"/>
          </a:xfrm>
        </p:spPr>
        <p:txBody>
          <a:bodyPr anchor="b" anchorCtr="0"/>
          <a:lstStyle>
            <a:lvl1pPr>
              <a:defRPr sz="2200" b="0" i="0" cap="none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6350" indent="0">
              <a:spcBef>
                <a:spcPts val="300"/>
              </a:spcBef>
              <a:buNone/>
              <a:defRPr sz="4800" b="1" i="0">
                <a:solidFill>
                  <a:schemeClr val="accent1"/>
                </a:solidFill>
                <a:latin typeface="Arial" panose="020B0604020202020204" pitchFamily="34" charset="0"/>
              </a:defRPr>
            </a:lvl2pPr>
            <a:lvl3pPr marL="173038" indent="-163513">
              <a:buClr>
                <a:schemeClr val="accent2"/>
              </a:buClr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3038" indent="-163513">
              <a:buClr>
                <a:schemeClr val="accent2"/>
              </a:buClr>
              <a:buFont typeface="System Font Regular"/>
              <a:buChar char="–"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73038" indent="-163513">
              <a:buClr>
                <a:schemeClr val="accent2"/>
              </a:buClr>
              <a:buFont typeface="System Font Regular"/>
              <a:buChar char="–"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777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">
            <a:extLst>
              <a:ext uri="{FF2B5EF4-FFF2-40B4-BE49-F238E27FC236}">
                <a16:creationId xmlns:a16="http://schemas.microsoft.com/office/drawing/2014/main" id="{D2844C00-89F4-634D-BDAF-404FD3E43A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lang="en-US" smtClean="0"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6" name="Slide Number ">
            <a:extLst>
              <a:ext uri="{FF2B5EF4-FFF2-40B4-BE49-F238E27FC236}">
                <a16:creationId xmlns:a16="http://schemas.microsoft.com/office/drawing/2014/main" id="{BCA5CDC5-2E20-154A-B2D8-CAE28A3C85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vert="horz" lIns="0" tIns="0" rIns="0" bIns="0" rtlCol="0" anchor="ctr"/>
          <a:lstStyle>
            <a:lvl1pPr>
              <a:defRPr lang="en-US" smtClean="0"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CAS Logo">
            <a:extLst>
              <a:ext uri="{FF2B5EF4-FFF2-40B4-BE49-F238E27FC236}">
                <a16:creationId xmlns:a16="http://schemas.microsoft.com/office/drawing/2014/main" id="{3A5D6838-4BDC-343B-1709-3D5DB3828D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CBFD05D-18A6-6840-8274-0DA83440E9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8314" r="6459" b="250"/>
          <a:stretch/>
        </p:blipFill>
        <p:spPr>
          <a:xfrm>
            <a:off x="7226301" y="0"/>
            <a:ext cx="4965699" cy="3887783"/>
          </a:xfrm>
          <a:prstGeom prst="rect">
            <a:avLst/>
          </a:prstGeom>
        </p:spPr>
      </p:pic>
      <p:sp>
        <p:nvSpPr>
          <p:cNvPr id="3" name="Content Placeholder"/>
          <p:cNvSpPr>
            <a:spLocks noGrp="1"/>
          </p:cNvSpPr>
          <p:nvPr>
            <p:ph idx="1" hasCustomPrompt="1"/>
          </p:nvPr>
        </p:nvSpPr>
        <p:spPr>
          <a:xfrm>
            <a:off x="496888" y="1363661"/>
            <a:ext cx="9768341" cy="4351338"/>
          </a:xfrm>
        </p:spPr>
        <p:txBody>
          <a:bodyPr anchor="b" anchorCtr="0"/>
          <a:lstStyle>
            <a:lvl1pPr>
              <a:defRPr lang="en-US" dirty="0">
                <a:solidFill>
                  <a:schemeClr val="accent2"/>
                </a:solidFill>
              </a:defRPr>
            </a:lvl1pPr>
            <a:lvl2pPr marL="6350" indent="0">
              <a:spcBef>
                <a:spcPts val="300"/>
              </a:spcBef>
              <a:buNone/>
              <a:defRPr sz="4800" b="1" i="0">
                <a:solidFill>
                  <a:schemeClr val="accent1"/>
                </a:solidFill>
                <a:latin typeface="Arial" panose="020B0604020202020204" pitchFamily="34" charset="0"/>
              </a:defRPr>
            </a:lvl2pPr>
            <a:lvl3pPr marL="173038" indent="-163513">
              <a:buClr>
                <a:schemeClr val="accent2"/>
              </a:buClr>
              <a:tabLst/>
              <a:defRPr lang="en-US" dirty="0"/>
            </a:lvl3pPr>
            <a:lvl4pPr marL="173038" indent="-163513">
              <a:buClr>
                <a:schemeClr val="accent2"/>
              </a:buClr>
              <a:buFont typeface="System Font Regular"/>
              <a:buChar char="–"/>
              <a:tabLst/>
              <a:defRPr lang="en-US" dirty="0"/>
            </a:lvl4pPr>
            <a:lvl5pPr marL="173038" indent="-163513">
              <a:buClr>
                <a:schemeClr val="accent2"/>
              </a:buClr>
              <a:buFont typeface="System Font Regular"/>
              <a:buChar char="–"/>
              <a:tabLst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312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Co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ooter Placeholder">
            <a:extLst>
              <a:ext uri="{FF2B5EF4-FFF2-40B4-BE49-F238E27FC236}">
                <a16:creationId xmlns:a16="http://schemas.microsoft.com/office/drawing/2014/main" id="{0C5A946E-771D-ED45-B894-FB9F57A740B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r>
              <a:rPr lang="en-US"/>
              <a:t>© 2022 American Chemical Society. All rights reserved.</a:t>
            </a:r>
          </a:p>
        </p:txBody>
      </p:sp>
      <p:sp>
        <p:nvSpPr>
          <p:cNvPr id="49" name="Slide Number ">
            <a:extLst>
              <a:ext uri="{FF2B5EF4-FFF2-40B4-BE49-F238E27FC236}">
                <a16:creationId xmlns:a16="http://schemas.microsoft.com/office/drawing/2014/main" id="{FD4A7EBD-9B90-9D49-AA4E-105827C53D7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A0A0A0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CAS Logo">
            <a:extLst>
              <a:ext uri="{FF2B5EF4-FFF2-40B4-BE49-F238E27FC236}">
                <a16:creationId xmlns:a16="http://schemas.microsoft.com/office/drawing/2014/main" id="{948601A2-CC84-52CD-1F0C-C4298AB62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8075" y="5891885"/>
            <a:ext cx="1297037" cy="750487"/>
          </a:xfrm>
          <a:prstGeom prst="rect">
            <a:avLst/>
          </a:prstGeom>
        </p:spPr>
      </p:pic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6D9BAA5F-B323-7466-07BB-8E9161B3AA5A}"/>
              </a:ext>
            </a:extLst>
          </p:cNvPr>
          <p:cNvSpPr>
            <a:spLocks noGrp="1"/>
          </p:cNvSpPr>
          <p:nvPr>
            <p:ph type="body" sz="quarter" idx="122"/>
          </p:nvPr>
        </p:nvSpPr>
        <p:spPr>
          <a:xfrm>
            <a:off x="10223012" y="5819412"/>
            <a:ext cx="9144" cy="822960"/>
          </a:xfrm>
          <a:solidFill>
            <a:schemeClr val="tx1">
              <a:alpha val="20000"/>
            </a:schemeClr>
          </a:solidFill>
        </p:spPr>
        <p:txBody>
          <a:bodyPr anchor="ctr" anchorCtr="1"/>
          <a:lstStyle>
            <a:lvl1pPr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5" name="Co-brand Logo">
            <a:extLst>
              <a:ext uri="{FF2B5EF4-FFF2-40B4-BE49-F238E27FC236}">
                <a16:creationId xmlns:a16="http://schemas.microsoft.com/office/drawing/2014/main" id="{5DA82252-EDA6-A2F0-CCB1-FED4A9EBD587}"/>
              </a:ext>
            </a:extLst>
          </p:cNvPr>
          <p:cNvSpPr>
            <a:spLocks noGrp="1"/>
          </p:cNvSpPr>
          <p:nvPr>
            <p:ph type="pic" sz="quarter" idx="124" hasCustomPrompt="1"/>
          </p:nvPr>
        </p:nvSpPr>
        <p:spPr>
          <a:xfrm>
            <a:off x="8629402" y="6167665"/>
            <a:ext cx="1444216" cy="457795"/>
          </a:xfrm>
        </p:spPr>
        <p:txBody>
          <a:bodyPr/>
          <a:lstStyle>
            <a:lvl1pPr algn="ctr">
              <a:defRPr sz="800"/>
            </a:lvl1pPr>
          </a:lstStyle>
          <a:p>
            <a:r>
              <a:rPr lang="en-US"/>
              <a:t>insert co-brand logo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CFBC6A8-BF94-CD44-BFE0-43E0AF0607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6887" y="1772233"/>
            <a:ext cx="8285605" cy="419543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ubtitle"/>
          <p:cNvSpPr>
            <a:spLocks noGrp="1"/>
          </p:cNvSpPr>
          <p:nvPr>
            <p:ph type="body" sz="quarter" idx="13"/>
          </p:nvPr>
        </p:nvSpPr>
        <p:spPr>
          <a:xfrm>
            <a:off x="517209" y="964219"/>
            <a:ext cx="8285604" cy="327025"/>
          </a:xfrm>
        </p:spPr>
        <p:txBody>
          <a:bodyPr/>
          <a:lstStyle>
            <a:lvl1pPr>
              <a:defRPr sz="2200" b="0" i="0" cap="none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8F964538-72CF-1B41-AF61-B9D16CFDE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426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">
            <a:extLst>
              <a:ext uri="{FF2B5EF4-FFF2-40B4-BE49-F238E27FC236}">
                <a16:creationId xmlns:a16="http://schemas.microsoft.com/office/drawing/2014/main" id="{12FDF829-2BCF-5E43-9770-9E2E1F7BB4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45029" y="6313794"/>
            <a:ext cx="3739862" cy="20892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en-US" sz="11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6" name="Slide Number "/>
          <p:cNvSpPr>
            <a:spLocks noGrp="1"/>
          </p:cNvSpPr>
          <p:nvPr>
            <p:ph type="sldNum" sz="quarter" idx="4"/>
          </p:nvPr>
        </p:nvSpPr>
        <p:spPr>
          <a:xfrm>
            <a:off x="496888" y="6314707"/>
            <a:ext cx="548141" cy="20892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"/>
          <p:cNvSpPr>
            <a:spLocks noGrp="1"/>
          </p:cNvSpPr>
          <p:nvPr>
            <p:ph type="body" idx="1"/>
          </p:nvPr>
        </p:nvSpPr>
        <p:spPr>
          <a:xfrm>
            <a:off x="496889" y="1772233"/>
            <a:ext cx="8285604" cy="41954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496888" y="489252"/>
            <a:ext cx="8285605" cy="3283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3870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  <p:sldLayoutId id="2147483808" r:id="rId15"/>
    <p:sldLayoutId id="2147483809" r:id="rId16"/>
    <p:sldLayoutId id="2147483810" r:id="rId17"/>
    <p:sldLayoutId id="2147483811" r:id="rId18"/>
    <p:sldLayoutId id="2147483812" r:id="rId19"/>
    <p:sldLayoutId id="2147483813" r:id="rId20"/>
    <p:sldLayoutId id="2147483814" r:id="rId21"/>
    <p:sldLayoutId id="2147483815" r:id="rId22"/>
    <p:sldLayoutId id="2147483816" r:id="rId23"/>
    <p:sldLayoutId id="2147483817" r:id="rId24"/>
    <p:sldLayoutId id="2147483818" r:id="rId25"/>
    <p:sldLayoutId id="2147483819" r:id="rId26"/>
    <p:sldLayoutId id="2147483820" r:id="rId27"/>
    <p:sldLayoutId id="2147483821" r:id="rId28"/>
    <p:sldLayoutId id="2147483822" r:id="rId29"/>
    <p:sldLayoutId id="2147483823" r:id="rId30"/>
    <p:sldLayoutId id="2147483824" r:id="rId31"/>
    <p:sldLayoutId id="2147483825" r:id="rId32"/>
    <p:sldLayoutId id="2147483826" r:id="rId33"/>
    <p:sldLayoutId id="2147483827" r:id="rId34"/>
    <p:sldLayoutId id="2147483828" r:id="rId35"/>
    <p:sldLayoutId id="2147483829" r:id="rId36"/>
    <p:sldLayoutId id="2147483830" r:id="rId37"/>
    <p:sldLayoutId id="2147483831" r:id="rId38"/>
    <p:sldLayoutId id="2147483832" r:id="rId39"/>
    <p:sldLayoutId id="2147483833" r:id="rId40"/>
    <p:sldLayoutId id="2147483834" r:id="rId41"/>
    <p:sldLayoutId id="2147483835" r:id="rId42"/>
    <p:sldLayoutId id="2147483836" r:id="rId43"/>
    <p:sldLayoutId id="2147483837" r:id="rId44"/>
    <p:sldLayoutId id="2147483838" r:id="rId45"/>
    <p:sldLayoutId id="2147483839" r:id="rId46"/>
    <p:sldLayoutId id="2147483840" r:id="rId47"/>
    <p:sldLayoutId id="2147483841" r:id="rId48"/>
    <p:sldLayoutId id="2147483842" r:id="rId49"/>
    <p:sldLayoutId id="2147483843" r:id="rId50"/>
    <p:sldLayoutId id="2147483844" r:id="rId51"/>
    <p:sldLayoutId id="2147483845" r:id="rId52"/>
    <p:sldLayoutId id="2147483846" r:id="rId53"/>
    <p:sldLayoutId id="2147483847" r:id="rId54"/>
    <p:sldLayoutId id="2147483848" r:id="rId55"/>
    <p:sldLayoutId id="2147483849" r:id="rId56"/>
    <p:sldLayoutId id="2147483850" r:id="rId57"/>
    <p:sldLayoutId id="2147483851" r:id="rId58"/>
    <p:sldLayoutId id="2147483852" r:id="rId59"/>
    <p:sldLayoutId id="2147483853" r:id="rId60"/>
    <p:sldLayoutId id="2147483854" r:id="rId61"/>
    <p:sldLayoutId id="2147483855" r:id="rId62"/>
    <p:sldLayoutId id="2147483856" r:id="rId63"/>
    <p:sldLayoutId id="2147483857" r:id="rId64"/>
    <p:sldLayoutId id="2147483858" r:id="rId65"/>
    <p:sldLayoutId id="2147483859" r:id="rId66"/>
    <p:sldLayoutId id="2147483860" r:id="rId67"/>
    <p:sldLayoutId id="2147483861" r:id="rId68"/>
    <p:sldLayoutId id="2147483863" r:id="rId69"/>
    <p:sldLayoutId id="2147483864" r:id="rId70"/>
    <p:sldLayoutId id="2147483866" r:id="rId71"/>
    <p:sldLayoutId id="2147483727" r:id="rId72"/>
    <p:sldLayoutId id="2147483728" r:id="rId73"/>
    <p:sldLayoutId id="2147483729" r:id="rId74"/>
    <p:sldLayoutId id="2147483730" r:id="rId75"/>
    <p:sldLayoutId id="2147483731" r:id="rId76"/>
    <p:sldLayoutId id="2147483732" r:id="rId77"/>
    <p:sldLayoutId id="2147483733" r:id="rId78"/>
    <p:sldLayoutId id="2147483734" r:id="rId79"/>
    <p:sldLayoutId id="2147483735" r:id="rId80"/>
    <p:sldLayoutId id="2147483736" r:id="rId81"/>
    <p:sldLayoutId id="2147483737" r:id="rId82"/>
    <p:sldLayoutId id="2147483738" r:id="rId83"/>
    <p:sldLayoutId id="2147483739" r:id="rId84"/>
    <p:sldLayoutId id="2147483740" r:id="rId85"/>
    <p:sldLayoutId id="2147483741" r:id="rId86"/>
    <p:sldLayoutId id="2147483742" r:id="rId87"/>
    <p:sldLayoutId id="2147483743" r:id="rId88"/>
    <p:sldLayoutId id="2147483744" r:id="rId89"/>
    <p:sldLayoutId id="2147483745" r:id="rId90"/>
    <p:sldLayoutId id="2147483747" r:id="rId91"/>
    <p:sldLayoutId id="2147483748" r:id="rId92"/>
    <p:sldLayoutId id="2147483749" r:id="rId93"/>
    <p:sldLayoutId id="2147483750" r:id="rId94"/>
    <p:sldLayoutId id="2147483751" r:id="rId95"/>
    <p:sldLayoutId id="2147483752" r:id="rId96"/>
    <p:sldLayoutId id="2147483753" r:id="rId97"/>
    <p:sldLayoutId id="2147483754" r:id="rId98"/>
    <p:sldLayoutId id="2147483756" r:id="rId99"/>
    <p:sldLayoutId id="2147483757" r:id="rId100"/>
    <p:sldLayoutId id="2147483759" r:id="rId101"/>
    <p:sldLayoutId id="2147483760" r:id="rId102"/>
    <p:sldLayoutId id="2147483761" r:id="rId103"/>
    <p:sldLayoutId id="2147483762" r:id="rId104"/>
    <p:sldLayoutId id="2147483763" r:id="rId105"/>
    <p:sldLayoutId id="2147483764" r:id="rId106"/>
    <p:sldLayoutId id="2147483765" r:id="rId107"/>
    <p:sldLayoutId id="2147483766" r:id="rId108"/>
    <p:sldLayoutId id="2147483767" r:id="rId109"/>
    <p:sldLayoutId id="2147483768" r:id="rId110"/>
    <p:sldLayoutId id="2147483769" r:id="rId111"/>
    <p:sldLayoutId id="2147483770" r:id="rId112"/>
    <p:sldLayoutId id="2147483771" r:id="rId113"/>
    <p:sldLayoutId id="2147483772" r:id="rId114"/>
    <p:sldLayoutId id="2147483773" r:id="rId115"/>
    <p:sldLayoutId id="2147483775" r:id="rId116"/>
    <p:sldLayoutId id="2147483776" r:id="rId117"/>
    <p:sldLayoutId id="2147483777" r:id="rId118"/>
    <p:sldLayoutId id="2147483778" r:id="rId119"/>
    <p:sldLayoutId id="2147483779" r:id="rId120"/>
    <p:sldLayoutId id="2147483780" r:id="rId121"/>
    <p:sldLayoutId id="2147483781" r:id="rId122"/>
    <p:sldLayoutId id="2147483782" r:id="rId123"/>
    <p:sldLayoutId id="2147483783" r:id="rId124"/>
    <p:sldLayoutId id="2147483784" r:id="rId125"/>
    <p:sldLayoutId id="2147483785" r:id="rId126"/>
    <p:sldLayoutId id="2147483786" r:id="rId127"/>
    <p:sldLayoutId id="2147483788" r:id="rId128"/>
    <p:sldLayoutId id="2147483789" r:id="rId129"/>
    <p:sldLayoutId id="2147483790" r:id="rId130"/>
    <p:sldLayoutId id="2147483792" r:id="rId131"/>
    <p:sldLayoutId id="2147483661" r:id="rId132"/>
    <p:sldLayoutId id="2147483662" r:id="rId133"/>
    <p:sldLayoutId id="2147483663" r:id="rId134"/>
    <p:sldLayoutId id="2147483664" r:id="rId135"/>
    <p:sldLayoutId id="2147483665" r:id="rId136"/>
    <p:sldLayoutId id="2147483666" r:id="rId137"/>
    <p:sldLayoutId id="2147483667" r:id="rId138"/>
    <p:sldLayoutId id="2147483668" r:id="rId139"/>
    <p:sldLayoutId id="2147483669" r:id="rId140"/>
    <p:sldLayoutId id="2147483670" r:id="rId141"/>
    <p:sldLayoutId id="2147483709" r:id="rId142"/>
    <p:sldLayoutId id="2147483713" r:id="rId143"/>
    <p:sldLayoutId id="2147483867" r:id="rId14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b="1" i="0" kern="1200" cap="none" spc="-150" baseline="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2400"/>
        </a:spcBef>
        <a:buFont typeface="Arial"/>
        <a:buNone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233363" indent="-223838" algn="l" defTabSz="914400" rtl="0" eaLnBrk="1" latinLnBrk="0" hangingPunct="1">
        <a:lnSpc>
          <a:spcPct val="100000"/>
        </a:lnSpc>
        <a:spcBef>
          <a:spcPts val="2400"/>
        </a:spcBef>
        <a:buClr>
          <a:schemeClr val="accent2"/>
        </a:buClr>
        <a:buFont typeface="System Font Regular"/>
        <a:buChar char="–"/>
        <a:tabLst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406400" indent="-173038" algn="l" defTabSz="914400" rtl="0" eaLnBrk="1" latinLnBrk="0" hangingPunct="1">
        <a:lnSpc>
          <a:spcPct val="100000"/>
        </a:lnSpc>
        <a:spcBef>
          <a:spcPts val="900"/>
        </a:spcBef>
        <a:buClr>
          <a:schemeClr val="accent2"/>
        </a:buClr>
        <a:buFont typeface=".AppleSystemUIFont" charset="-120"/>
        <a:buChar char="–"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576263" indent="-169863" algn="l" defTabSz="914400" rtl="0" eaLnBrk="1" latinLnBrk="0" hangingPunct="1">
        <a:lnSpc>
          <a:spcPct val="100000"/>
        </a:lnSpc>
        <a:spcBef>
          <a:spcPts val="700"/>
        </a:spcBef>
        <a:buClr>
          <a:schemeClr val="accent2"/>
        </a:buClr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576263" indent="-169863" algn="l" defTabSz="914400" rtl="0" eaLnBrk="1" latinLnBrk="0" hangingPunct="1">
        <a:lnSpc>
          <a:spcPct val="100000"/>
        </a:lnSpc>
        <a:spcBef>
          <a:spcPts val="700"/>
        </a:spcBef>
        <a:buClr>
          <a:schemeClr val="accent2"/>
        </a:buClr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3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1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9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9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1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s.org/cas-data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1.xml"/><Relationship Id="rId4" Type="http://schemas.openxmlformats.org/officeDocument/2006/relationships/hyperlink" Target="https://www.cas.org/about/cas-content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2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4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6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64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hyperlink" Target="https://methods.cas.org/" TargetMode="Externa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7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ulus.cas.org/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82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8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9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9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99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20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1.xml"/><Relationship Id="rId6" Type="http://schemas.openxmlformats.org/officeDocument/2006/relationships/hyperlink" Target="https://scifinder-n.cas.org/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FFCB8DF6-C6D7-2E4E-8802-94F48945736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1" b="12451"/>
          <a:stretch/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1151D4E-8622-B646-AC31-9E924FB1126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0" y="9832"/>
            <a:ext cx="12192000" cy="6857999"/>
          </a:xfrm>
        </p:spPr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D763F2EB-444F-535A-BDF7-173551E195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1101" y="5108319"/>
            <a:ext cx="3479208" cy="782004"/>
          </a:xfrm>
        </p:spPr>
        <p:txBody>
          <a:bodyPr/>
          <a:lstStyle/>
          <a:p>
            <a:pPr>
              <a:spcBef>
                <a:spcPts val="100"/>
              </a:spcBef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潘娜 博士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>
              <a:spcBef>
                <a:spcPts val="100"/>
              </a:spcBef>
            </a:pP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npan@acs-i.org</a:t>
            </a:r>
          </a:p>
          <a:p>
            <a:pPr>
              <a:spcBef>
                <a:spcPts val="100"/>
              </a:spcBef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美国化学文摘社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(</a:t>
            </a:r>
            <a:r>
              <a:rPr lang="en-US" dirty="0">
                <a:latin typeface="等线" panose="02010600030101010101" pitchFamily="2" charset="-122"/>
                <a:ea typeface="等线" panose="02010600030101010101" pitchFamily="2" charset="-122"/>
              </a:rPr>
              <a:t>CAS)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北京代表处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>
              <a:spcBef>
                <a:spcPts val="100"/>
              </a:spcBef>
            </a:pPr>
            <a:endParaRPr lang="zh-CN" alt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>
              <a:spcBef>
                <a:spcPts val="100"/>
              </a:spcBef>
            </a:pP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9A95BDA7-66C4-3B42-908C-52B5D3F9F2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263" y="4140642"/>
            <a:ext cx="8150155" cy="782004"/>
          </a:xfrm>
        </p:spPr>
        <p:txBody>
          <a:bodyPr/>
          <a:lstStyle/>
          <a:p>
            <a:b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</a:br>
            <a:r>
              <a:rPr lang="zh-CN" altLang="en-US" sz="4200" dirty="0">
                <a:latin typeface="等线" panose="02010600030101010101" pitchFamily="2" charset="-122"/>
                <a:ea typeface="等线" panose="02010600030101010101" pitchFamily="2" charset="-122"/>
              </a:rPr>
              <a:t>全面高效获取科技信息</a:t>
            </a:r>
            <a:endParaRPr lang="en-US" sz="42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D344F7F-1DFC-15D4-BDA9-1ED4993548CA}"/>
              </a:ext>
            </a:extLst>
          </p:cNvPr>
          <p:cNvSpPr txBox="1">
            <a:spLocks/>
          </p:cNvSpPr>
          <p:nvPr/>
        </p:nvSpPr>
        <p:spPr>
          <a:xfrm>
            <a:off x="416623" y="3742759"/>
            <a:ext cx="10328838" cy="39788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80000"/>
              </a:lnSpc>
              <a:spcBef>
                <a:spcPts val="1200"/>
              </a:spcBef>
              <a:buClr>
                <a:srgbClr val="41B6E6"/>
              </a:buClr>
              <a:buSzPct val="200000"/>
              <a:buFont typeface="System Font Regular"/>
              <a:buChar char="-"/>
              <a:defRPr sz="2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80000"/>
              </a:lnSpc>
              <a:spcBef>
                <a:spcPts val="1200"/>
              </a:spcBef>
              <a:buClr>
                <a:srgbClr val="41B6E6"/>
              </a:buClr>
              <a:buSzPct val="200000"/>
              <a:buFont typeface="System Font Regular"/>
              <a:buChar char="-"/>
              <a:defRPr sz="2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80000"/>
              </a:lnSpc>
              <a:spcBef>
                <a:spcPts val="1200"/>
              </a:spcBef>
              <a:buClr>
                <a:srgbClr val="41B6E6"/>
              </a:buClr>
              <a:buSzPct val="200000"/>
              <a:buFont typeface="System Font Regular"/>
              <a:buChar char="-"/>
              <a:defRPr sz="2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80000"/>
              </a:lnSpc>
              <a:spcBef>
                <a:spcPts val="1200"/>
              </a:spcBef>
              <a:buClr>
                <a:srgbClr val="41B6E6"/>
              </a:buClr>
              <a:buSzPct val="200000"/>
              <a:buFont typeface="System Font Regular"/>
              <a:buChar char="-"/>
              <a:defRPr sz="2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80000"/>
              </a:lnSpc>
              <a:spcBef>
                <a:spcPts val="1200"/>
              </a:spcBef>
              <a:buClr>
                <a:srgbClr val="41B6E6"/>
              </a:buClr>
              <a:buSzPct val="200000"/>
              <a:buFont typeface="System Font Regular"/>
              <a:buChar char="-"/>
              <a:defRPr sz="2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b="1" dirty="0">
                <a:solidFill>
                  <a:srgbClr val="FFC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CAS </a:t>
            </a:r>
            <a:r>
              <a:rPr lang="en-US" sz="3000" b="1" dirty="0" err="1">
                <a:solidFill>
                  <a:srgbClr val="FFC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SciFinder</a:t>
            </a:r>
            <a:r>
              <a:rPr lang="en-US" sz="3000" b="1" dirty="0">
                <a:solidFill>
                  <a:srgbClr val="FFC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Discovery Platform (Academic) </a:t>
            </a:r>
            <a:endParaRPr lang="en-US" altLang="zh-CN" sz="3000" b="1" baseline="30000" dirty="0">
              <a:solidFill>
                <a:srgbClr val="FFC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pic>
        <p:nvPicPr>
          <p:cNvPr id="8" name="Picture 1" descr="QR号">
            <a:extLst>
              <a:ext uri="{FF2B5EF4-FFF2-40B4-BE49-F238E27FC236}">
                <a16:creationId xmlns:a16="http://schemas.microsoft.com/office/drawing/2014/main" id="{F96E62F8-C45A-B853-A515-1C8E9D8A5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17" y="4989273"/>
            <a:ext cx="1131810" cy="1131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105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437"/>
    </mc:Choice>
    <mc:Fallback xmlns="">
      <p:transition advTm="243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F0FF75A-390E-3299-2C43-12A134F8952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7A8EB7-2DE9-6442-4AFB-F3D98FB471E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F651859-B8B6-A1A4-0E4C-FA3665EE97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6887" y="488950"/>
            <a:ext cx="13361988" cy="6032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ts val="1200"/>
              </a:spcBef>
              <a:buNone/>
              <a:defRPr sz="4500" b="1" kern="1200">
                <a:solidFill>
                  <a:srgbClr val="0032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Bef>
                <a:spcPct val="0"/>
              </a:spcBef>
            </a:pPr>
            <a:r>
              <a:rPr lang="en-US" altLang="zh-CN" sz="3600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CAS </a:t>
            </a:r>
            <a:r>
              <a:rPr lang="en-US" sz="3600" dirty="0" err="1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SciFinder</a:t>
            </a:r>
            <a:r>
              <a:rPr lang="en-US" sz="3600" baseline="30000" dirty="0" err="1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zh-CN" altLang="en-US" sz="3600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登录网址</a:t>
            </a:r>
            <a:r>
              <a:rPr lang="en-US" altLang="zh-CN" sz="3600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</a:t>
            </a:r>
            <a:r>
              <a:rPr lang="zh-CN" altLang="en-US" sz="3600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3600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https://SciFinder-n.cas.org</a:t>
            </a:r>
            <a:endParaRPr lang="en-US" sz="3600" dirty="0">
              <a:solidFill>
                <a:schemeClr val="accent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EC89F3-BEE7-D5A2-873A-53232115313A}"/>
              </a:ext>
            </a:extLst>
          </p:cNvPr>
          <p:cNvSpPr/>
          <p:nvPr/>
        </p:nvSpPr>
        <p:spPr>
          <a:xfrm>
            <a:off x="1279736" y="5730897"/>
            <a:ext cx="36312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DengXian" panose="02010600030101010101" pitchFamily="2" charset="-122"/>
                <a:ea typeface="DengXian" panose="02010600030101010101" pitchFamily="2" charset="-122"/>
              </a:rPr>
              <a:t>使用</a:t>
            </a:r>
            <a:r>
              <a:rPr lang="en-US" altLang="zh-CN" sz="2000" dirty="0">
                <a:latin typeface="DengXian" panose="02010600030101010101" pitchFamily="2" charset="-122"/>
                <a:ea typeface="DengXian" panose="02010600030101010101" pitchFamily="2" charset="-122"/>
              </a:rPr>
              <a:t>CAS </a:t>
            </a:r>
            <a:r>
              <a:rPr lang="en-US" altLang="zh-CN" sz="2000" dirty="0"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SciFinder</a:t>
            </a:r>
            <a:r>
              <a:rPr lang="zh-CN" altLang="en-US" sz="2000" dirty="0">
                <a:latin typeface="DengXian" panose="02010600030101010101" pitchFamily="2" charset="-122"/>
                <a:ea typeface="DengXian" panose="02010600030101010101" pitchFamily="2" charset="-122"/>
              </a:rPr>
              <a:t>账号登录</a:t>
            </a:r>
            <a:endParaRPr lang="en-US" sz="2000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EC0282-4282-F812-4054-A6C7AE2A2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736" y="1557202"/>
            <a:ext cx="4049005" cy="3935330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878996-B31B-3878-6C36-6AE713E0C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898" y="1540169"/>
            <a:ext cx="4049005" cy="3962163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7801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66"/>
    </mc:Choice>
    <mc:Fallback xmlns="">
      <p:transition advTm="366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AF77E1B-E211-B211-9127-11E97B6C5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10" y="773919"/>
            <a:ext cx="9289297" cy="5369154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87656D-9A3D-D2C2-7A6E-11EA8E56E27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77281" y="6250803"/>
            <a:ext cx="3739862" cy="208926"/>
          </a:xfrm>
        </p:spPr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D96CF4-74AC-0B78-7AB8-1CFE544702C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29140" y="6251716"/>
            <a:ext cx="548141" cy="208926"/>
          </a:xfrm>
        </p:spPr>
        <p:txBody>
          <a:bodyPr/>
          <a:lstStyle/>
          <a:p>
            <a:fld id="{A82C3BC0-3EBF-3C4C-A3D8-795624EBC6A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54C8D14-E9FD-F5FF-0C0E-A036F7BE38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9569" y="198327"/>
            <a:ext cx="8285162" cy="3286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ts val="1200"/>
              </a:spcBef>
              <a:buNone/>
              <a:defRPr sz="4500" b="1" kern="1200">
                <a:solidFill>
                  <a:srgbClr val="0032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3600" dirty="0">
                <a:solidFill>
                  <a:schemeClr val="accent1"/>
                </a:solidFill>
                <a:latin typeface="DengXian "/>
                <a:ea typeface="DengXian Light" panose="02010600030101010101" pitchFamily="2" charset="-122"/>
              </a:rPr>
              <a:t>CAS </a:t>
            </a:r>
            <a:r>
              <a:rPr lang="en-US" sz="3600" dirty="0" err="1">
                <a:solidFill>
                  <a:schemeClr val="accent1"/>
                </a:solidFill>
                <a:latin typeface="DengXian "/>
                <a:ea typeface="DengXian Light" panose="02010600030101010101" pitchFamily="2" charset="-122"/>
              </a:rPr>
              <a:t>SciFinder</a:t>
            </a:r>
            <a:r>
              <a:rPr lang="en-US" sz="3600" baseline="30000" dirty="0" err="1">
                <a:solidFill>
                  <a:schemeClr val="accent1"/>
                </a:solidFill>
                <a:latin typeface="DengXian "/>
                <a:ea typeface="DengXian Light" panose="02010600030101010101" pitchFamily="2" charset="-122"/>
              </a:rPr>
              <a:t>n</a:t>
            </a:r>
            <a:r>
              <a:rPr lang="zh-CN" altLang="en-US" sz="3600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主界面</a:t>
            </a:r>
            <a:endParaRPr lang="en-US" sz="3600" dirty="0">
              <a:solidFill>
                <a:schemeClr val="accent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0DF0EF7-E050-0108-2456-94E940DC6E0B}"/>
              </a:ext>
            </a:extLst>
          </p:cNvPr>
          <p:cNvGrpSpPr/>
          <p:nvPr/>
        </p:nvGrpSpPr>
        <p:grpSpPr>
          <a:xfrm>
            <a:off x="9691783" y="773919"/>
            <a:ext cx="3188745" cy="5543562"/>
            <a:chOff x="9494116" y="996214"/>
            <a:chExt cx="3188745" cy="5543562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DE2737A-6846-944F-1A8A-3E66FDA13023}"/>
                </a:ext>
              </a:extLst>
            </p:cNvPr>
            <p:cNvSpPr/>
            <p:nvPr/>
          </p:nvSpPr>
          <p:spPr>
            <a:xfrm>
              <a:off x="9528011" y="996214"/>
              <a:ext cx="3154850" cy="16019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Aft>
                  <a:spcPts val="800"/>
                </a:spcAft>
              </a:pPr>
              <a:r>
                <a:rPr lang="zh-CN" altLang="en-US" sz="1700" dirty="0">
                  <a:latin typeface="DengXian "/>
                  <a:ea typeface="等线" panose="02010600030101010101" pitchFamily="2" charset="-122"/>
                  <a:cs typeface="Arial" panose="020B0604020202020204" pitchFamily="34" charset="0"/>
                </a:rPr>
                <a:t>提醒更新的结果</a:t>
              </a:r>
              <a:endParaRPr lang="en-US" altLang="zh-CN" sz="1700" dirty="0">
                <a:latin typeface="DengXian "/>
                <a:ea typeface="等线" panose="02010600030101010101" pitchFamily="2" charset="-122"/>
                <a:cs typeface="Arial" panose="020B0604020202020204" pitchFamily="34" charset="0"/>
              </a:endParaRPr>
            </a:p>
            <a:p>
              <a:pPr algn="just">
                <a:lnSpc>
                  <a:spcPct val="115000"/>
                </a:lnSpc>
                <a:spcAft>
                  <a:spcPts val="800"/>
                </a:spcAft>
              </a:pPr>
              <a:r>
                <a:rPr lang="zh-CN" altLang="en-US" sz="1700" dirty="0">
                  <a:latin typeface="DengXian "/>
                  <a:ea typeface="等线" panose="02010600030101010101" pitchFamily="2" charset="-122"/>
                  <a:cs typeface="Arial" panose="020B0604020202020204" pitchFamily="34" charset="0"/>
                </a:rPr>
                <a:t>已保存的检索和结果集</a:t>
              </a:r>
              <a:endParaRPr lang="en-US" altLang="zh-CN" sz="1700" dirty="0">
                <a:latin typeface="DengXian "/>
                <a:ea typeface="等线" panose="02010600030101010101" pitchFamily="2" charset="-122"/>
                <a:cs typeface="Arial" panose="020B0604020202020204" pitchFamily="34" charset="0"/>
              </a:endParaRPr>
            </a:p>
            <a:p>
              <a:pPr algn="just">
                <a:lnSpc>
                  <a:spcPct val="115000"/>
                </a:lnSpc>
                <a:spcAft>
                  <a:spcPts val="800"/>
                </a:spcAft>
              </a:pPr>
              <a:r>
                <a:rPr lang="zh-CN" altLang="en-US" sz="1700" dirty="0">
                  <a:latin typeface="DengXian "/>
                  <a:ea typeface="等线" panose="02010600030101010101" pitchFamily="2" charset="-122"/>
                  <a:cs typeface="Arial" panose="020B0604020202020204" pitchFamily="34" charset="0"/>
                </a:rPr>
                <a:t>账户信息</a:t>
              </a:r>
              <a:endParaRPr lang="en-US" sz="1700" dirty="0">
                <a:latin typeface="DengXian "/>
                <a:ea typeface="等线" panose="02010600030101010101" pitchFamily="2" charset="-122"/>
                <a:cs typeface="Arial" panose="020B0604020202020204" pitchFamily="34" charset="0"/>
              </a:endParaRPr>
            </a:p>
            <a:p>
              <a:endParaRPr lang="en-US" sz="1700" dirty="0">
                <a:latin typeface="DengXian 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2069EA1-55ED-AAC9-FA8E-D051A11D52F3}"/>
                </a:ext>
              </a:extLst>
            </p:cNvPr>
            <p:cNvSpPr txBox="1"/>
            <p:nvPr/>
          </p:nvSpPr>
          <p:spPr>
            <a:xfrm>
              <a:off x="9590461" y="5008666"/>
              <a:ext cx="1928733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1700" dirty="0">
                  <a:latin typeface="DengXian "/>
                  <a:ea typeface="等线" panose="02010600030101010101" pitchFamily="2" charset="-122"/>
                  <a:cs typeface="Arial" panose="020B0604020202020204" pitchFamily="34" charset="0"/>
                </a:rPr>
                <a:t>查看全部检索历史</a:t>
              </a:r>
              <a:endParaRPr lang="en-US" sz="1700" dirty="0">
                <a:latin typeface="DengXian 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991278B-4DA9-5534-14D1-2A643BB6AAE5}"/>
                </a:ext>
              </a:extLst>
            </p:cNvPr>
            <p:cNvSpPr txBox="1"/>
            <p:nvPr/>
          </p:nvSpPr>
          <p:spPr>
            <a:xfrm>
              <a:off x="9494116" y="2858757"/>
              <a:ext cx="2833126" cy="353943"/>
            </a:xfrm>
            <a:prstGeom prst="rect">
              <a:avLst/>
            </a:prstGeom>
          </p:spPr>
          <p:txBody>
            <a:bodyPr vert="horz" wrap="square" lIns="91440" tIns="45720" rIns="91440" bIns="45720" rtlCol="0" anchor="ctr" anchorCtr="0">
              <a:spAutoFit/>
            </a:bodyPr>
            <a:lstStyle>
              <a:defPPr>
                <a:defRPr lang="en-US"/>
              </a:defPPr>
              <a:lvl1pPr>
                <a:spcBef>
                  <a:spcPct val="0"/>
                </a:spcBef>
                <a:buNone/>
                <a:defRPr sz="1100" b="1" i="1">
                  <a:solidFill>
                    <a:srgbClr val="455565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zh-CN" altLang="en-US" sz="1700" b="0" i="0" dirty="0">
                  <a:solidFill>
                    <a:schemeClr val="tx1"/>
                  </a:solidFill>
                  <a:latin typeface="DengXian "/>
                  <a:ea typeface="等线" panose="02010600030101010101" pitchFamily="2" charset="-122"/>
                </a:rPr>
                <a:t>文本与结构检索便捷联用</a:t>
              </a:r>
              <a:endParaRPr lang="en-US" sz="1700" b="0" i="0" dirty="0">
                <a:solidFill>
                  <a:schemeClr val="tx1"/>
                </a:solidFill>
                <a:latin typeface="DengXian "/>
                <a:ea typeface="等线" panose="02010600030101010101" pitchFamily="2" charset="-122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2E66955-4129-F880-9F57-291BBE52C4AE}"/>
                </a:ext>
              </a:extLst>
            </p:cNvPr>
            <p:cNvSpPr txBox="1"/>
            <p:nvPr/>
          </p:nvSpPr>
          <p:spPr>
            <a:xfrm>
              <a:off x="9590461" y="5647224"/>
              <a:ext cx="2042378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700" dirty="0">
                  <a:latin typeface="DengXian "/>
                  <a:ea typeface="等线" panose="02010600030101010101" pitchFamily="2" charset="-122"/>
                  <a:cs typeface="Arial" panose="020B0604020202020204" pitchFamily="34" charset="0"/>
                </a:rPr>
                <a:t>重新运行检索式</a:t>
              </a:r>
              <a:endParaRPr lang="en-US" altLang="zh-CN" sz="1700" dirty="0">
                <a:latin typeface="DengXian "/>
                <a:ea typeface="等线" panose="02010600030101010101" pitchFamily="2" charset="-122"/>
                <a:cs typeface="Arial" panose="020B0604020202020204" pitchFamily="34" charset="0"/>
              </a:endParaRPr>
            </a:p>
            <a:p>
              <a:r>
                <a:rPr lang="zh-CN" altLang="en-US" sz="1700" dirty="0">
                  <a:latin typeface="DengXian "/>
                  <a:ea typeface="等线" panose="02010600030101010101" pitchFamily="2" charset="-122"/>
                  <a:cs typeface="Arial" panose="020B0604020202020204" pitchFamily="34" charset="0"/>
                </a:rPr>
                <a:t>修改检索式</a:t>
              </a:r>
              <a:endParaRPr lang="en-US" sz="1700" dirty="0">
                <a:latin typeface="DengXian "/>
                <a:ea typeface="等线" panose="02010600030101010101" pitchFamily="2" charset="-122"/>
                <a:cs typeface="Arial" panose="020B0604020202020204" pitchFamily="34" charset="0"/>
              </a:endParaRPr>
            </a:p>
            <a:p>
              <a:endParaRPr lang="en-US" sz="1700" dirty="0">
                <a:latin typeface="DengXian 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627BAD-D334-B3A4-F26F-B7835E5183B9}"/>
                </a:ext>
              </a:extLst>
            </p:cNvPr>
            <p:cNvSpPr txBox="1"/>
            <p:nvPr/>
          </p:nvSpPr>
          <p:spPr>
            <a:xfrm>
              <a:off x="9494116" y="2551828"/>
              <a:ext cx="2706334" cy="37625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just">
                <a:lnSpc>
                  <a:spcPct val="115000"/>
                </a:lnSpc>
                <a:spcAft>
                  <a:spcPts val="800"/>
                </a:spcAft>
                <a:defRPr>
                  <a:latin typeface="等线" panose="02010600030101010101" pitchFamily="2" charset="-122"/>
                  <a:ea typeface="等线" panose="02010600030101010101" pitchFamily="2" charset="-122"/>
                  <a:cs typeface="Arial" panose="020B0604020202020204" pitchFamily="34" charset="0"/>
                </a:defRPr>
              </a:lvl1pPr>
            </a:lstStyle>
            <a:p>
              <a:r>
                <a:rPr lang="zh-CN" altLang="en-US" sz="1700" dirty="0">
                  <a:latin typeface="DengXian "/>
                </a:rPr>
                <a:t>检索项逻辑关系</a:t>
              </a:r>
              <a:endParaRPr lang="en-US" sz="1700" dirty="0">
                <a:latin typeface="DengXian "/>
              </a:endParaRPr>
            </a:p>
          </p:txBody>
        </p:sp>
      </p:grpSp>
      <p:sp>
        <p:nvSpPr>
          <p:cNvPr id="11" name="矩形: 圆角 13">
            <a:extLst>
              <a:ext uri="{FF2B5EF4-FFF2-40B4-BE49-F238E27FC236}">
                <a16:creationId xmlns:a16="http://schemas.microsoft.com/office/drawing/2014/main" id="{4066DE4B-C77F-5E97-107A-2891604CC3DA}"/>
              </a:ext>
            </a:extLst>
          </p:cNvPr>
          <p:cNvSpPr/>
          <p:nvPr/>
        </p:nvSpPr>
        <p:spPr>
          <a:xfrm>
            <a:off x="2566360" y="809189"/>
            <a:ext cx="232438" cy="307006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EA5EBB9-70E1-06F2-2E1A-DFF7ED9041F0}"/>
              </a:ext>
            </a:extLst>
          </p:cNvPr>
          <p:cNvCxnSpPr>
            <a:cxnSpLocks/>
          </p:cNvCxnSpPr>
          <p:nvPr/>
        </p:nvCxnSpPr>
        <p:spPr>
          <a:xfrm flipH="1">
            <a:off x="1945341" y="946370"/>
            <a:ext cx="621019" cy="478106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矩形: 圆角 13">
            <a:extLst>
              <a:ext uri="{FF2B5EF4-FFF2-40B4-BE49-F238E27FC236}">
                <a16:creationId xmlns:a16="http://schemas.microsoft.com/office/drawing/2014/main" id="{5BDA2F36-6F67-048D-38FA-F40A1B5991D5}"/>
              </a:ext>
            </a:extLst>
          </p:cNvPr>
          <p:cNvSpPr/>
          <p:nvPr/>
        </p:nvSpPr>
        <p:spPr>
          <a:xfrm>
            <a:off x="7330090" y="779693"/>
            <a:ext cx="2216911" cy="336502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9" name="矩形: 圆角 13">
            <a:extLst>
              <a:ext uri="{FF2B5EF4-FFF2-40B4-BE49-F238E27FC236}">
                <a16:creationId xmlns:a16="http://schemas.microsoft.com/office/drawing/2014/main" id="{B82058A0-E933-DD67-CAA6-83E07D1948EE}"/>
              </a:ext>
            </a:extLst>
          </p:cNvPr>
          <p:cNvSpPr/>
          <p:nvPr/>
        </p:nvSpPr>
        <p:spPr>
          <a:xfrm>
            <a:off x="8664731" y="2151450"/>
            <a:ext cx="646417" cy="376256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1" name="矩形: 圆角 13">
            <a:extLst>
              <a:ext uri="{FF2B5EF4-FFF2-40B4-BE49-F238E27FC236}">
                <a16:creationId xmlns:a16="http://schemas.microsoft.com/office/drawing/2014/main" id="{CC235529-3719-C271-7167-FFF980F0DE54}"/>
              </a:ext>
            </a:extLst>
          </p:cNvPr>
          <p:cNvSpPr/>
          <p:nvPr/>
        </p:nvSpPr>
        <p:spPr>
          <a:xfrm>
            <a:off x="8679673" y="5415097"/>
            <a:ext cx="936276" cy="718144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ACFC4F1-07C8-51A6-7A1D-7A0DF4CC57D9}"/>
              </a:ext>
            </a:extLst>
          </p:cNvPr>
          <p:cNvSpPr txBox="1"/>
          <p:nvPr/>
        </p:nvSpPr>
        <p:spPr>
          <a:xfrm>
            <a:off x="4094873" y="1194367"/>
            <a:ext cx="1905970" cy="653551"/>
          </a:xfrm>
          <a:prstGeom prst="rect">
            <a:avLst/>
          </a:prstGeom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pPr algn="just"/>
            <a:r>
              <a:rPr lang="zh-CN" altLang="en-US" sz="2000" dirty="0">
                <a:solidFill>
                  <a:srgbClr val="00B0F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灵活检索选项</a:t>
            </a:r>
            <a:endParaRPr lang="en-US" sz="2000" dirty="0">
              <a:solidFill>
                <a:srgbClr val="00B0F0"/>
              </a:solidFill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0FD9B7-8799-473C-EDFE-A8F775B30AFF}"/>
              </a:ext>
            </a:extLst>
          </p:cNvPr>
          <p:cNvSpPr txBox="1"/>
          <p:nvPr/>
        </p:nvSpPr>
        <p:spPr>
          <a:xfrm>
            <a:off x="3941302" y="4473922"/>
            <a:ext cx="1905969" cy="880519"/>
          </a:xfrm>
          <a:prstGeom prst="rect">
            <a:avLst/>
          </a:prstGeom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pPr algn="just"/>
            <a:r>
              <a:rPr lang="zh-CN" altLang="en-US" sz="2000" dirty="0">
                <a:solidFill>
                  <a:srgbClr val="00B0F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近期检索历史</a:t>
            </a:r>
            <a:endParaRPr lang="en-US" sz="2000" dirty="0">
              <a:solidFill>
                <a:srgbClr val="00B0F0"/>
              </a:solidFill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FDD713-2DAB-520C-ADDE-2EA0145255FE}"/>
              </a:ext>
            </a:extLst>
          </p:cNvPr>
          <p:cNvSpPr txBox="1"/>
          <p:nvPr/>
        </p:nvSpPr>
        <p:spPr>
          <a:xfrm>
            <a:off x="364529" y="3905852"/>
            <a:ext cx="1905969" cy="880519"/>
          </a:xfrm>
          <a:prstGeom prst="rect">
            <a:avLst/>
          </a:prstGeom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pPr algn="just"/>
            <a:r>
              <a:rPr lang="en-US" altLang="zh-CN" sz="2000" dirty="0">
                <a:solidFill>
                  <a:srgbClr val="00B0F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CAS</a:t>
            </a:r>
            <a:r>
              <a:rPr lang="zh-CN" altLang="en-US" sz="2000" dirty="0">
                <a:solidFill>
                  <a:srgbClr val="00B0F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解决方案</a:t>
            </a:r>
            <a:endParaRPr lang="en-US" sz="2000" dirty="0">
              <a:solidFill>
                <a:srgbClr val="00B0F0"/>
              </a:solidFill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矩形: 圆角 13">
            <a:extLst>
              <a:ext uri="{FF2B5EF4-FFF2-40B4-BE49-F238E27FC236}">
                <a16:creationId xmlns:a16="http://schemas.microsoft.com/office/drawing/2014/main" id="{2C9F001F-B22B-2F80-0F42-905D1E852D06}"/>
              </a:ext>
            </a:extLst>
          </p:cNvPr>
          <p:cNvSpPr/>
          <p:nvPr/>
        </p:nvSpPr>
        <p:spPr>
          <a:xfrm>
            <a:off x="403208" y="1425389"/>
            <a:ext cx="1658673" cy="2707340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90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46"/>
    </mc:Choice>
    <mc:Fallback xmlns="">
      <p:transition advTm="346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8107C81-11F0-45CC-AA24-55BAF856DB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5F3A47-BB4A-45D8-9F9E-7F80E52228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itle 21">
            <a:extLst>
              <a:ext uri="{FF2B5EF4-FFF2-40B4-BE49-F238E27FC236}">
                <a16:creationId xmlns:a16="http://schemas.microsoft.com/office/drawing/2014/main" id="{F51E3317-9370-47A6-88E9-C295A513DDCE}"/>
              </a:ext>
            </a:extLst>
          </p:cNvPr>
          <p:cNvSpPr txBox="1">
            <a:spLocks/>
          </p:cNvSpPr>
          <p:nvPr/>
        </p:nvSpPr>
        <p:spPr>
          <a:xfrm>
            <a:off x="496888" y="489252"/>
            <a:ext cx="8285605" cy="3283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cap="none" spc="-150" baseline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大纲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19336F5-FCAA-23E9-0B66-3CD60448B570}"/>
              </a:ext>
            </a:extLst>
          </p:cNvPr>
          <p:cNvSpPr txBox="1">
            <a:spLocks/>
          </p:cNvSpPr>
          <p:nvPr/>
        </p:nvSpPr>
        <p:spPr>
          <a:xfrm>
            <a:off x="649288" y="1483685"/>
            <a:ext cx="7133622" cy="419543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Font typeface="Arial"/>
              <a:buNone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33363" indent="-223838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Clr>
                <a:schemeClr val="accent2"/>
              </a:buClr>
              <a:buFont typeface="System Font Regular"/>
              <a:buChar char="–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6400" indent="-173038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.AppleSystemUIFont" charset="-120"/>
              <a:buChar char="–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  <a:spcBef>
                <a:spcPts val="1200"/>
              </a:spcBef>
            </a:pP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CAS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及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CAS </a:t>
            </a:r>
            <a:r>
              <a:rPr lang="en-US" altLang="zh-CN" sz="2000" dirty="0" err="1">
                <a:solidFill>
                  <a:schemeClr val="bg1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SciFinder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Discovery Platform (Academic)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简介</a:t>
            </a:r>
            <a:endParaRPr lang="en-US" altLang="zh-CN" sz="2000" dirty="0">
              <a:solidFill>
                <a:schemeClr val="bg1">
                  <a:lumMod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lvl="1">
              <a:lnSpc>
                <a:spcPct val="150000"/>
              </a:lnSpc>
              <a:spcBef>
                <a:spcPts val="1200"/>
              </a:spcBef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科研信息的高效查阅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571500" lvl="1" indent="-34290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−"/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如何开展文献调研？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571500" lvl="1" indent="-34290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−"/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如何聚焦某类物质？</a:t>
            </a:r>
            <a:endParaRPr lang="en-US" altLang="zh-CN" dirty="0">
              <a:solidFill>
                <a:schemeClr val="bg1">
                  <a:lumMod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571500" lvl="1" indent="-34290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−"/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如何调研反应信息？</a:t>
            </a:r>
            <a:endParaRPr lang="en-US" altLang="zh-CN" dirty="0">
              <a:solidFill>
                <a:schemeClr val="bg1">
                  <a:lumMod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571500" lvl="1" indent="-34290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−"/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怎么查、怎么选具体的实验方案？</a:t>
            </a:r>
            <a:endParaRPr lang="en-US" altLang="zh-CN" dirty="0">
              <a:solidFill>
                <a:schemeClr val="bg1">
                  <a:lumMod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lvl="1">
              <a:lnSpc>
                <a:spcPct val="150000"/>
              </a:lnSpc>
              <a:spcBef>
                <a:spcPts val="1200"/>
              </a:spcBef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常见问题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Q&amp;A</a:t>
            </a:r>
            <a:endParaRPr lang="en-US" dirty="0">
              <a:solidFill>
                <a:schemeClr val="bg1">
                  <a:lumMod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ts val="1200"/>
              </a:spcBef>
            </a:pPr>
            <a:endParaRPr lang="en-US" dirty="0">
              <a:latin typeface="DengXian "/>
            </a:endParaRPr>
          </a:p>
          <a:p>
            <a:pPr>
              <a:lnSpc>
                <a:spcPct val="150000"/>
              </a:lnSpc>
              <a:spcBef>
                <a:spcPts val="1200"/>
              </a:spcBef>
            </a:pPr>
            <a:endParaRPr lang="en-US" dirty="0">
              <a:latin typeface="DengXian "/>
            </a:endParaRPr>
          </a:p>
          <a:p>
            <a:pPr>
              <a:lnSpc>
                <a:spcPct val="150000"/>
              </a:lnSpc>
              <a:spcBef>
                <a:spcPts val="1200"/>
              </a:spcBef>
            </a:pPr>
            <a:endParaRPr lang="en-US" dirty="0">
              <a:latin typeface="DengXian "/>
            </a:endParaRPr>
          </a:p>
        </p:txBody>
      </p:sp>
    </p:spTree>
    <p:extLst>
      <p:ext uri="{BB962C8B-B14F-4D97-AF65-F5344CB8AC3E}">
        <p14:creationId xmlns:p14="http://schemas.microsoft.com/office/powerpoint/2010/main" val="268924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6"/>
    </mc:Choice>
    <mc:Fallback xmlns="">
      <p:transition advTm="146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C846AA-F20D-333B-A467-E23BAD7DE40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B889F1-9888-5AF4-1205-1AB82277AA9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13A6C16-C036-370C-6B4A-93027EF4223B}"/>
              </a:ext>
            </a:extLst>
          </p:cNvPr>
          <p:cNvSpPr txBox="1">
            <a:spLocks/>
          </p:cNvSpPr>
          <p:nvPr/>
        </p:nvSpPr>
        <p:spPr>
          <a:xfrm>
            <a:off x="2378296" y="1839618"/>
            <a:ext cx="7435408" cy="329715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Font typeface="Arial"/>
              <a:buNone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33363" indent="-223838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Clr>
                <a:schemeClr val="accent2"/>
              </a:buClr>
              <a:buFont typeface="System Font Regular"/>
              <a:buChar char="–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6400" indent="-173038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.AppleSystemUIFont" charset="-120"/>
              <a:buChar char="–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lvl="1" indent="-34290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−"/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主题词怎么选择？如何构建检索主题？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571500" lvl="1" indent="-34290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−"/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想要研究某结构相关的文献？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571500" lvl="1" indent="-34290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−"/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如何筛选文献？追踪最新进展？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571500" lvl="1" indent="-34290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−"/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如何纵览关注的研究方向？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571500" lvl="1" indent="-34290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−"/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专利内容繁杂，如何高效获取信息？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571500" lvl="1" indent="-34290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−"/>
            </a:pPr>
            <a:endParaRPr lang="en-US" sz="18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ts val="1200"/>
              </a:spcBef>
            </a:pPr>
            <a:endParaRPr lang="en-US" sz="1800" dirty="0">
              <a:latin typeface="DengXian "/>
            </a:endParaRPr>
          </a:p>
        </p:txBody>
      </p:sp>
      <p:sp>
        <p:nvSpPr>
          <p:cNvPr id="11" name="Title 21">
            <a:extLst>
              <a:ext uri="{FF2B5EF4-FFF2-40B4-BE49-F238E27FC236}">
                <a16:creationId xmlns:a16="http://schemas.microsoft.com/office/drawing/2014/main" id="{B4EDD09C-E08F-D649-A5CA-6ADD77D0C9E1}"/>
              </a:ext>
            </a:extLst>
          </p:cNvPr>
          <p:cNvSpPr txBox="1">
            <a:spLocks/>
          </p:cNvSpPr>
          <p:nvPr/>
        </p:nvSpPr>
        <p:spPr>
          <a:xfrm>
            <a:off x="496887" y="584545"/>
            <a:ext cx="8285605" cy="3283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cap="none" spc="-150" baseline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1. 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如何开展文献检索？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5309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316"/>
    </mc:Choice>
    <mc:Fallback xmlns="">
      <p:transition advTm="531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17505D-EC92-6ED8-83A1-1B46794F8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34" y="3317057"/>
            <a:ext cx="7189904" cy="209459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8974AF1-44E7-3C6D-E79D-94CCB982E8D3}"/>
              </a:ext>
            </a:extLst>
          </p:cNvPr>
          <p:cNvGrpSpPr/>
          <p:nvPr/>
        </p:nvGrpSpPr>
        <p:grpSpPr>
          <a:xfrm>
            <a:off x="7083188" y="2552628"/>
            <a:ext cx="4200137" cy="3402184"/>
            <a:chOff x="5899311" y="2797029"/>
            <a:chExt cx="4912061" cy="382884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8881158-795A-41E9-BFBB-7CDCE09C1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99311" y="2797029"/>
              <a:ext cx="4669572" cy="382884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5AD7C8-C72A-79A2-FA1C-B5C338D80EB1}"/>
                </a:ext>
              </a:extLst>
            </p:cNvPr>
            <p:cNvSpPr txBox="1"/>
            <p:nvPr/>
          </p:nvSpPr>
          <p:spPr>
            <a:xfrm>
              <a:off x="7510662" y="4243846"/>
              <a:ext cx="3300710" cy="935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zh-CN" altLang="en-US" sz="1600" dirty="0">
                  <a:latin typeface="等线" panose="02010600030101010101" pitchFamily="2" charset="-122"/>
                  <a:ea typeface="等线" panose="02010600030101010101" pitchFamily="2" charset="-122"/>
                  <a:cs typeface="Arial" panose="020B0604020202020204" pitchFamily="34" charset="0"/>
                </a:rPr>
                <a:t>自动提示检索词</a:t>
              </a:r>
              <a:endParaRPr lang="en-US" altLang="zh-CN" sz="1600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zh-CN" altLang="en-US" sz="1600" dirty="0">
                  <a:latin typeface="等线" panose="02010600030101010101" pitchFamily="2" charset="-122"/>
                  <a:ea typeface="等线" panose="02010600030101010101" pitchFamily="2" charset="-122"/>
                  <a:cs typeface="Arial" panose="020B0604020202020204" pitchFamily="34" charset="0"/>
                </a:rPr>
                <a:t>自动纠错功能</a:t>
              </a:r>
              <a:endParaRPr lang="en-US" altLang="zh-CN" sz="1600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zh-CN" altLang="en-US" sz="1600" dirty="0">
                  <a:latin typeface="等线" panose="02010600030101010101" pitchFamily="2" charset="-122"/>
                  <a:ea typeface="等线" panose="02010600030101010101" pitchFamily="2" charset="-122"/>
                  <a:cs typeface="Arial" panose="020B0604020202020204" pitchFamily="34" charset="0"/>
                </a:rPr>
                <a:t>基于科学家创建的叙词表</a:t>
              </a:r>
              <a:endParaRPr lang="en-US" altLang="zh-CN" sz="1600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2E6C239-4E28-8D16-5413-EBE9CF8ADFA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08FC84-4E19-B97C-3A79-C08F8D38DE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8CED2AD-D9E8-5A9A-48A2-9B85CB389C85}"/>
              </a:ext>
            </a:extLst>
          </p:cNvPr>
          <p:cNvSpPr txBox="1">
            <a:spLocks/>
          </p:cNvSpPr>
          <p:nvPr/>
        </p:nvSpPr>
        <p:spPr>
          <a:xfrm>
            <a:off x="635000" y="390525"/>
            <a:ext cx="11083925" cy="5873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200"/>
              </a:spcBef>
              <a:buFont typeface="Arial"/>
              <a:buNone/>
              <a:defRPr sz="4500" b="1" i="0" kern="1200">
                <a:solidFill>
                  <a:srgbClr val="0032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233363" indent="-223838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Clr>
                <a:schemeClr val="accent2"/>
              </a:buClr>
              <a:buFont typeface="System Font Regular"/>
              <a:buChar char="–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6400" indent="-173038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.AppleSystemUIFont" charset="-120"/>
              <a:buChar char="–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sz="36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28CDF312-581A-44AF-6B5A-5487495CC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34" y="408574"/>
            <a:ext cx="9263129" cy="569326"/>
          </a:xfrm>
        </p:spPr>
        <p:txBody>
          <a:bodyPr/>
          <a:lstStyle/>
          <a:p>
            <a:r>
              <a:rPr lang="en-US" altLang="zh-CN" dirty="0">
                <a:latin typeface="DengXian" panose="02010600030101010101" pitchFamily="2" charset="-122"/>
                <a:ea typeface="DengXian" panose="02010600030101010101" pitchFamily="2" charset="-122"/>
              </a:rPr>
              <a:t>1.1 </a:t>
            </a:r>
            <a:r>
              <a:rPr lang="zh-CN" altLang="en-US" dirty="0">
                <a:latin typeface="DengXian" panose="02010600030101010101" pitchFamily="2" charset="-122"/>
                <a:ea typeface="DengXian" panose="02010600030101010101" pitchFamily="2" charset="-122"/>
              </a:rPr>
              <a:t>如何精准构建检索主题？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EA1CB4-1420-3DF6-0D5E-7A4F00B7E6A4}"/>
              </a:ext>
            </a:extLst>
          </p:cNvPr>
          <p:cNvSpPr txBox="1"/>
          <p:nvPr/>
        </p:nvSpPr>
        <p:spPr>
          <a:xfrm>
            <a:off x="609034" y="1322734"/>
            <a:ext cx="10466947" cy="1400512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支持使用：</a:t>
            </a:r>
            <a:r>
              <a:rPr lang="zh-CN" altLang="en-US" sz="1800" dirty="0">
                <a:latin typeface="等线" panose="02010600030101010101" pitchFamily="2" charset="-122"/>
                <a:ea typeface="等线" panose="02010600030101010101" pitchFamily="2" charset="-122"/>
              </a:rPr>
              <a:t>主题词、物质名称、</a:t>
            </a:r>
            <a:r>
              <a:rPr lang="en-US" altLang="zh-CN" sz="1800" dirty="0">
                <a:latin typeface="等线" panose="02010600030101010101" pitchFamily="2" charset="-122"/>
                <a:ea typeface="等线" panose="02010600030101010101" pitchFamily="2" charset="-122"/>
              </a:rPr>
              <a:t>CAS</a:t>
            </a:r>
            <a:r>
              <a:rPr lang="zh-CN" altLang="en-US" sz="1800" dirty="0">
                <a:latin typeface="等线" panose="02010600030101010101" pitchFamily="2" charset="-122"/>
                <a:ea typeface="等线" panose="02010600030101010101" pitchFamily="2" charset="-122"/>
              </a:rPr>
              <a:t>登记号、专利号、</a:t>
            </a:r>
            <a:r>
              <a:rPr lang="en-US" altLang="zh-CN" sz="1800" dirty="0">
                <a:latin typeface="等线" panose="02010600030101010101" pitchFamily="2" charset="-122"/>
                <a:ea typeface="等线" panose="02010600030101010101" pitchFamily="2" charset="-122"/>
              </a:rPr>
              <a:t>PubMed ID</a:t>
            </a:r>
            <a:r>
              <a:rPr lang="zh-CN" altLang="en-US" sz="1800" dirty="0">
                <a:latin typeface="等线" panose="02010600030101010101" pitchFamily="2" charset="-122"/>
                <a:ea typeface="等线" panose="02010600030101010101" pitchFamily="2" charset="-122"/>
              </a:rPr>
              <a:t>、文献号、</a:t>
            </a:r>
            <a:r>
              <a:rPr lang="en-US" altLang="zh-CN" sz="1800" dirty="0">
                <a:latin typeface="等线" panose="02010600030101010101" pitchFamily="2" charset="-122"/>
                <a:ea typeface="等线" panose="02010600030101010101" pitchFamily="2" charset="-122"/>
              </a:rPr>
              <a:t>DOI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布尔逻辑运算符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(and, or, not)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，默认运算顺序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or &gt; and &gt; not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“ ”不允许词形变化，但可出现单数或复数；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( ) 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优先运算，括号中表达式还可以和其他术语交互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支持通配符*或？，*代表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0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或多个字符；？代表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0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或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1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个字符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59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57"/>
    </mc:Choice>
    <mc:Fallback xmlns="">
      <p:transition advTm="35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8F48EE9-F427-A536-B636-ABCC7E5E4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34" y="1976047"/>
            <a:ext cx="6349811" cy="425823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793CAA-4D81-517D-B22D-97BEC5AA9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2516" y="1642280"/>
            <a:ext cx="7020261" cy="443604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2E6C239-4E28-8D16-5413-EBE9CF8ADFA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08FC84-4E19-B97C-3A79-C08F8D38DE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8CED2AD-D9E8-5A9A-48A2-9B85CB389C85}"/>
              </a:ext>
            </a:extLst>
          </p:cNvPr>
          <p:cNvSpPr txBox="1">
            <a:spLocks/>
          </p:cNvSpPr>
          <p:nvPr/>
        </p:nvSpPr>
        <p:spPr>
          <a:xfrm>
            <a:off x="635000" y="390525"/>
            <a:ext cx="11083925" cy="5873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200"/>
              </a:spcBef>
              <a:buFont typeface="Arial"/>
              <a:buNone/>
              <a:defRPr sz="4500" b="1" i="0" kern="1200">
                <a:solidFill>
                  <a:srgbClr val="0032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233363" indent="-223838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Clr>
                <a:schemeClr val="accent2"/>
              </a:buClr>
              <a:buFont typeface="System Font Regular"/>
              <a:buChar char="–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6400" indent="-173038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.AppleSystemUIFont" charset="-120"/>
              <a:buChar char="–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sz="36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28CDF312-581A-44AF-6B5A-5487495CC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34" y="408574"/>
            <a:ext cx="9263129" cy="569326"/>
          </a:xfrm>
        </p:spPr>
        <p:txBody>
          <a:bodyPr/>
          <a:lstStyle/>
          <a:p>
            <a:r>
              <a:rPr lang="en-US" altLang="zh-CN" dirty="0">
                <a:latin typeface="DengXian" panose="02010600030101010101" pitchFamily="2" charset="-122"/>
                <a:ea typeface="DengXian" panose="02010600030101010101" pitchFamily="2" charset="-122"/>
              </a:rPr>
              <a:t>1.1 </a:t>
            </a:r>
            <a:r>
              <a:rPr lang="zh-CN" altLang="en-US" dirty="0">
                <a:latin typeface="DengXian" panose="02010600030101010101" pitchFamily="2" charset="-122"/>
                <a:ea typeface="DengXian" panose="02010600030101010101" pitchFamily="2" charset="-122"/>
              </a:rPr>
              <a:t>如何精准构建检索主题？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A76833-406F-C4C8-DBF7-7AB84F496479}"/>
              </a:ext>
            </a:extLst>
          </p:cNvPr>
          <p:cNvSpPr txBox="1"/>
          <p:nvPr/>
        </p:nvSpPr>
        <p:spPr>
          <a:xfrm>
            <a:off x="634999" y="995949"/>
            <a:ext cx="99433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主题词示例：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n-US" dirty="0">
                <a:latin typeface="等线" panose="02010600030101010101" pitchFamily="2" charset="-122"/>
                <a:ea typeface="等线" panose="02010600030101010101" pitchFamily="2" charset="-122"/>
              </a:rPr>
              <a:t>        (poly* not polyethylene) and “conductive device”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（聚合物但排除聚乙烯，导电装置）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9777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57"/>
    </mc:Choice>
    <mc:Fallback xmlns="">
      <p:transition advTm="35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B7A4CC3F-27FD-ABB4-4EA6-5FEFCE8CF746}"/>
              </a:ext>
            </a:extLst>
          </p:cNvPr>
          <p:cNvGrpSpPr/>
          <p:nvPr/>
        </p:nvGrpSpPr>
        <p:grpSpPr>
          <a:xfrm>
            <a:off x="3913411" y="1284947"/>
            <a:ext cx="7780321" cy="4521617"/>
            <a:chOff x="3913412" y="1419326"/>
            <a:chExt cx="7394836" cy="429758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D4D56F2-B31B-1CF2-D0B6-2D508EB3B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13412" y="1419326"/>
              <a:ext cx="7394836" cy="4297588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0" name="矩形: 圆角 13">
              <a:extLst>
                <a:ext uri="{FF2B5EF4-FFF2-40B4-BE49-F238E27FC236}">
                  <a16:creationId xmlns:a16="http://schemas.microsoft.com/office/drawing/2014/main" id="{41FE457D-2461-EFF9-F7EE-CD621C794717}"/>
                </a:ext>
              </a:extLst>
            </p:cNvPr>
            <p:cNvSpPr/>
            <p:nvPr/>
          </p:nvSpPr>
          <p:spPr>
            <a:xfrm>
              <a:off x="4332193" y="2799602"/>
              <a:ext cx="983877" cy="149785"/>
            </a:xfrm>
            <a:prstGeom prst="roundRect">
              <a:avLst>
                <a:gd name="adj" fmla="val 6516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zh-CN" altLang="en-US" sz="1800" dirty="0" err="1">
                <a:latin typeface="+mn-lt"/>
                <a:ea typeface="DengXian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11" name="矩形: 圆角 13">
              <a:extLst>
                <a:ext uri="{FF2B5EF4-FFF2-40B4-BE49-F238E27FC236}">
                  <a16:creationId xmlns:a16="http://schemas.microsoft.com/office/drawing/2014/main" id="{72D85F79-D4C8-2526-4E14-92206FF7C8C9}"/>
                </a:ext>
              </a:extLst>
            </p:cNvPr>
            <p:cNvSpPr/>
            <p:nvPr/>
          </p:nvSpPr>
          <p:spPr>
            <a:xfrm>
              <a:off x="4332193" y="3219363"/>
              <a:ext cx="1073525" cy="149785"/>
            </a:xfrm>
            <a:prstGeom prst="roundRect">
              <a:avLst>
                <a:gd name="adj" fmla="val 6516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zh-CN" altLang="en-US" sz="1800" dirty="0" err="1">
                <a:latin typeface="+mn-lt"/>
                <a:ea typeface="DengXian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12" name="矩形: 圆角 13">
              <a:extLst>
                <a:ext uri="{FF2B5EF4-FFF2-40B4-BE49-F238E27FC236}">
                  <a16:creationId xmlns:a16="http://schemas.microsoft.com/office/drawing/2014/main" id="{2F9E5A69-03F5-9EAE-FDAE-3E4079DEAF30}"/>
                </a:ext>
              </a:extLst>
            </p:cNvPr>
            <p:cNvSpPr/>
            <p:nvPr/>
          </p:nvSpPr>
          <p:spPr>
            <a:xfrm>
              <a:off x="4332193" y="4544979"/>
              <a:ext cx="983877" cy="149785"/>
            </a:xfrm>
            <a:prstGeom prst="roundRect">
              <a:avLst>
                <a:gd name="adj" fmla="val 6516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zh-CN" altLang="en-US" sz="1800" dirty="0" err="1">
                <a:latin typeface="+mn-lt"/>
                <a:ea typeface="DengXian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942027AD-5018-3B6D-D358-151939C6FF1D}"/>
                </a:ext>
              </a:extLst>
            </p:cNvPr>
            <p:cNvSpPr/>
            <p:nvPr/>
          </p:nvSpPr>
          <p:spPr>
            <a:xfrm>
              <a:off x="6878170" y="5420744"/>
              <a:ext cx="732866" cy="278240"/>
            </a:xfrm>
            <a:prstGeom prst="roundRect">
              <a:avLst>
                <a:gd name="adj" fmla="val 6516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zh-CN" altLang="en-US" sz="1800" dirty="0" err="1">
                <a:latin typeface="+mn-lt"/>
                <a:ea typeface="DengXian" panose="02010600030101010101" pitchFamily="2" charset="-122"/>
                <a:cs typeface="Calibri" panose="020F0502020204030204" pitchFamily="34" charset="0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35DCDDA-1ECC-A7C1-7BF9-7384808DB2EB}"/>
                </a:ext>
              </a:extLst>
            </p:cNvPr>
            <p:cNvCxnSpPr>
              <a:cxnSpLocks/>
            </p:cNvCxnSpPr>
            <p:nvPr/>
          </p:nvCxnSpPr>
          <p:spPr>
            <a:xfrm>
              <a:off x="5462883" y="2927132"/>
              <a:ext cx="2272149" cy="918727"/>
            </a:xfrm>
            <a:prstGeom prst="straightConnector1">
              <a:avLst/>
            </a:prstGeom>
            <a:ln w="19050">
              <a:solidFill>
                <a:srgbClr val="FFC72C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D493794-67A7-C376-5361-37223E363732}"/>
                </a:ext>
              </a:extLst>
            </p:cNvPr>
            <p:cNvCxnSpPr>
              <a:cxnSpLocks/>
            </p:cNvCxnSpPr>
            <p:nvPr/>
          </p:nvCxnSpPr>
          <p:spPr>
            <a:xfrm>
              <a:off x="5462683" y="3287354"/>
              <a:ext cx="2272149" cy="850339"/>
            </a:xfrm>
            <a:prstGeom prst="straightConnector1">
              <a:avLst/>
            </a:prstGeom>
            <a:ln w="19050">
              <a:solidFill>
                <a:srgbClr val="FFC72C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1DC655A-499B-7B09-76B0-4D85C5AC28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62683" y="4544979"/>
              <a:ext cx="2272149" cy="79831"/>
            </a:xfrm>
            <a:prstGeom prst="straightConnector1">
              <a:avLst/>
            </a:prstGeom>
            <a:ln w="19050">
              <a:solidFill>
                <a:srgbClr val="FFC72C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2E6C239-4E28-8D16-5413-EBE9CF8ADFA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08FC84-4E19-B97C-3A79-C08F8D38DE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8CED2AD-D9E8-5A9A-48A2-9B85CB389C85}"/>
              </a:ext>
            </a:extLst>
          </p:cNvPr>
          <p:cNvSpPr txBox="1">
            <a:spLocks/>
          </p:cNvSpPr>
          <p:nvPr/>
        </p:nvSpPr>
        <p:spPr>
          <a:xfrm>
            <a:off x="635000" y="390525"/>
            <a:ext cx="11083925" cy="5873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200"/>
              </a:spcBef>
              <a:buFont typeface="Arial"/>
              <a:buNone/>
              <a:defRPr sz="4500" b="1" i="0" kern="1200">
                <a:solidFill>
                  <a:srgbClr val="0032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233363" indent="-223838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Clr>
                <a:schemeClr val="accent2"/>
              </a:buClr>
              <a:buFont typeface="System Font Regular"/>
              <a:buChar char="–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6400" indent="-173038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.AppleSystemUIFont" charset="-120"/>
              <a:buChar char="–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sz="36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28CDF312-581A-44AF-6B5A-5487495CC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34" y="408574"/>
            <a:ext cx="9263129" cy="569326"/>
          </a:xfrm>
        </p:spPr>
        <p:txBody>
          <a:bodyPr/>
          <a:lstStyle/>
          <a:p>
            <a:r>
              <a:rPr lang="zh-CN" altLang="en-US" dirty="0">
                <a:latin typeface="DengXian" panose="02010600030101010101" pitchFamily="2" charset="-122"/>
                <a:ea typeface="DengXian" panose="02010600030101010101" pitchFamily="2" charset="-122"/>
              </a:rPr>
              <a:t>如何选择概念词？借助</a:t>
            </a:r>
            <a:r>
              <a:rPr lang="en-US" altLang="zh-CN" dirty="0">
                <a:latin typeface="DengXian" panose="02010600030101010101" pitchFamily="2" charset="-122"/>
                <a:ea typeface="DengXian" panose="02010600030101010101" pitchFamily="2" charset="-122"/>
              </a:rPr>
              <a:t>CAS Lexicon</a:t>
            </a:r>
            <a:r>
              <a:rPr lang="zh-CN" altLang="en-US" dirty="0">
                <a:latin typeface="DengXian" panose="02010600030101010101" pitchFamily="2" charset="-122"/>
                <a:ea typeface="DengXian" panose="02010600030101010101" pitchFamily="2" charset="-122"/>
              </a:rPr>
              <a:t>词库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C33858-2627-3404-3DD1-A096A0472ABF}"/>
              </a:ext>
            </a:extLst>
          </p:cNvPr>
          <p:cNvSpPr txBox="1"/>
          <p:nvPr/>
        </p:nvSpPr>
        <p:spPr>
          <a:xfrm>
            <a:off x="498267" y="3296457"/>
            <a:ext cx="3204154" cy="1823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0" fontAlgn="base" hangingPunct="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sz="2000" kern="0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CAS</a:t>
            </a:r>
            <a:r>
              <a:rPr lang="zh-CN" altLang="en-US" sz="2000" kern="0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科学家标引的概念词（</a:t>
            </a:r>
            <a:r>
              <a:rPr lang="en-US" sz="2000" kern="0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Concepts</a:t>
            </a:r>
            <a:r>
              <a:rPr lang="zh-CN" altLang="en-US" sz="2000" kern="0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）和物质</a:t>
            </a:r>
            <a:endParaRPr lang="en-US" altLang="zh-CN" sz="2000" kern="0" dirty="0">
              <a:latin typeface="等线" panose="02010600030101010101" pitchFamily="2" charset="-122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285750" indent="-285750" eaLnBrk="0" fontAlgn="base" hangingPunct="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zh-CN" altLang="en-US" sz="2000" kern="0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直接添加概念词建立检索式（最多可用</a:t>
            </a:r>
            <a:r>
              <a:rPr lang="en-US" sz="2000" kern="0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1000</a:t>
            </a:r>
            <a:r>
              <a:rPr lang="zh-CN" altLang="en-US" sz="2000" kern="0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个词）</a:t>
            </a:r>
            <a:endParaRPr lang="en-US" sz="2000" kern="0" dirty="0">
              <a:latin typeface="等线" panose="02010600030101010101" pitchFamily="2" charset="-122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6CA9FB-51C9-E851-1D33-BCB18A907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394" y="1748519"/>
            <a:ext cx="2857899" cy="13622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3C18128-E574-C725-BFB5-7184B5A9090F}"/>
              </a:ext>
            </a:extLst>
          </p:cNvPr>
          <p:cNvSpPr txBox="1"/>
          <p:nvPr/>
        </p:nvSpPr>
        <p:spPr>
          <a:xfrm>
            <a:off x="8028570" y="3129747"/>
            <a:ext cx="3357188" cy="204291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buClr>
                <a:srgbClr val="000000"/>
              </a:buClr>
            </a:pPr>
            <a:r>
              <a:rPr lang="zh-CN" altLang="en-US" sz="1600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主题词示例：</a:t>
            </a:r>
            <a:endParaRPr lang="en-US" altLang="zh-CN" sz="1600" dirty="0">
              <a:solidFill>
                <a:srgbClr val="00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>
              <a:buClr>
                <a:srgbClr val="000000"/>
              </a:buClr>
            </a:pPr>
            <a:r>
              <a:rPr lang="en-US" altLang="zh-CN" sz="1600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       primary batteries (</a:t>
            </a:r>
            <a:r>
              <a:rPr lang="zh-CN" altLang="en-US" sz="1600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干电池</a:t>
            </a:r>
            <a:r>
              <a:rPr lang="en-US" altLang="zh-CN" sz="1600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)</a:t>
            </a:r>
          </a:p>
          <a:p>
            <a:pPr marL="285750" indent="-285750">
              <a:spcBef>
                <a:spcPts val="1300"/>
              </a:spcBef>
              <a:spcAft>
                <a:spcPts val="300"/>
              </a:spcAft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干电池</a:t>
            </a:r>
            <a:r>
              <a:rPr lang="zh-CN" altLang="en-US" sz="16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</a:rPr>
              <a:t>的上位词</a:t>
            </a:r>
            <a:endParaRPr lang="zh-Hans" altLang="en-US" sz="1600" dirty="0">
              <a:solidFill>
                <a:srgbClr val="000000"/>
              </a:solidFill>
              <a:latin typeface="Arial" panose="020B0604020202020204" pitchFamily="34" charset="0"/>
              <a:ea typeface="DengXian" panose="02010600030101010101" pitchFamily="2" charset="-122"/>
            </a:endParaRP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干电池</a:t>
            </a:r>
            <a:r>
              <a:rPr lang="zh-CN" altLang="en-US" sz="16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</a:rPr>
              <a:t>的下位词</a:t>
            </a:r>
            <a:endParaRPr lang="zh-Hans" altLang="en-US" sz="1600" dirty="0">
              <a:solidFill>
                <a:srgbClr val="000000"/>
              </a:solidFill>
              <a:latin typeface="Arial" panose="020B0604020202020204" pitchFamily="34" charset="0"/>
              <a:ea typeface="DengXian" panose="02010600030101010101" pitchFamily="2" charset="-122"/>
            </a:endParaRP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干电池</a:t>
            </a:r>
            <a:r>
              <a:rPr lang="zh-CN" altLang="en-US" sz="16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</a:rPr>
              <a:t>相关词汇</a:t>
            </a:r>
            <a:endParaRPr sz="1600" dirty="0" err="1">
              <a:solidFill>
                <a:srgbClr val="000000"/>
              </a:solidFill>
              <a:latin typeface="Arial" panose="020B0604020202020204" pitchFamily="34" charset="0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325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57"/>
    </mc:Choice>
    <mc:Fallback xmlns="">
      <p:transition advTm="357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2E6C239-4E28-8D16-5413-EBE9CF8ADFA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08FC84-4E19-B97C-3A79-C08F8D38DE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8CED2AD-D9E8-5A9A-48A2-9B85CB389C85}"/>
              </a:ext>
            </a:extLst>
          </p:cNvPr>
          <p:cNvSpPr txBox="1">
            <a:spLocks/>
          </p:cNvSpPr>
          <p:nvPr/>
        </p:nvSpPr>
        <p:spPr>
          <a:xfrm>
            <a:off x="635000" y="390525"/>
            <a:ext cx="11083925" cy="5873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200"/>
              </a:spcBef>
              <a:buFont typeface="Arial"/>
              <a:buNone/>
              <a:defRPr sz="4500" b="1" i="0" kern="1200">
                <a:solidFill>
                  <a:srgbClr val="0032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233363" indent="-223838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Clr>
                <a:schemeClr val="accent2"/>
              </a:buClr>
              <a:buFont typeface="System Font Regular"/>
              <a:buChar char="–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6400" indent="-173038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.AppleSystemUIFont" charset="-120"/>
              <a:buChar char="–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sz="36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28CDF312-581A-44AF-6B5A-5487495CC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34" y="408574"/>
            <a:ext cx="9263129" cy="569326"/>
          </a:xfrm>
        </p:spPr>
        <p:txBody>
          <a:bodyPr/>
          <a:lstStyle/>
          <a:p>
            <a:r>
              <a:rPr lang="zh-CN" altLang="en-US" dirty="0">
                <a:latin typeface="DengXian" panose="02010600030101010101" pitchFamily="2" charset="-122"/>
                <a:ea typeface="DengXian" panose="02010600030101010101" pitchFamily="2" charset="-122"/>
              </a:rPr>
              <a:t>自定义组合检索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ACD5BAA-445C-7BB2-E131-881D454C8DE5}"/>
              </a:ext>
            </a:extLst>
          </p:cNvPr>
          <p:cNvGrpSpPr/>
          <p:nvPr/>
        </p:nvGrpSpPr>
        <p:grpSpPr>
          <a:xfrm>
            <a:off x="635000" y="1213631"/>
            <a:ext cx="9759150" cy="2215369"/>
            <a:chOff x="635000" y="2145299"/>
            <a:chExt cx="9759150" cy="221536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233D0EE-24E6-AEE0-842A-0680866E1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5000" y="2145299"/>
              <a:ext cx="9759150" cy="2215369"/>
            </a:xfrm>
            <a:prstGeom prst="rect">
              <a:avLst/>
            </a:prstGeom>
          </p:spPr>
        </p:pic>
        <p:sp>
          <p:nvSpPr>
            <p:cNvPr id="22" name="矩形: 圆角 13">
              <a:extLst>
                <a:ext uri="{FF2B5EF4-FFF2-40B4-BE49-F238E27FC236}">
                  <a16:creationId xmlns:a16="http://schemas.microsoft.com/office/drawing/2014/main" id="{43F3A008-629B-6EA6-DBD0-A8EA6409913F}"/>
                </a:ext>
              </a:extLst>
            </p:cNvPr>
            <p:cNvSpPr/>
            <p:nvPr/>
          </p:nvSpPr>
          <p:spPr>
            <a:xfrm>
              <a:off x="869577" y="3953435"/>
              <a:ext cx="2133600" cy="398268"/>
            </a:xfrm>
            <a:prstGeom prst="roundRect">
              <a:avLst>
                <a:gd name="adj" fmla="val 6516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zh-CN" altLang="en-US" sz="1800" dirty="0" err="1">
                <a:latin typeface="+mn-lt"/>
                <a:ea typeface="DengXian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508488C-C465-7561-A169-3FB31AFD7217}"/>
              </a:ext>
            </a:extLst>
          </p:cNvPr>
          <p:cNvGrpSpPr/>
          <p:nvPr/>
        </p:nvGrpSpPr>
        <p:grpSpPr>
          <a:xfrm>
            <a:off x="3219824" y="2840640"/>
            <a:ext cx="1468264" cy="2732009"/>
            <a:chOff x="3219824" y="2840640"/>
            <a:chExt cx="1468264" cy="273200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A844420-A8D9-A161-2EC1-341013EAE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37754" y="2840640"/>
              <a:ext cx="1450334" cy="2730364"/>
            </a:xfrm>
            <a:prstGeom prst="rect">
              <a:avLst/>
            </a:prstGeom>
          </p:spPr>
        </p:pic>
        <p:sp>
          <p:nvSpPr>
            <p:cNvPr id="26" name="矩形: 圆角 13">
              <a:extLst>
                <a:ext uri="{FF2B5EF4-FFF2-40B4-BE49-F238E27FC236}">
                  <a16:creationId xmlns:a16="http://schemas.microsoft.com/office/drawing/2014/main" id="{3D28B086-E372-7AF0-D085-19114D8AE392}"/>
                </a:ext>
              </a:extLst>
            </p:cNvPr>
            <p:cNvSpPr/>
            <p:nvPr/>
          </p:nvSpPr>
          <p:spPr>
            <a:xfrm>
              <a:off x="3219824" y="2842285"/>
              <a:ext cx="1450334" cy="2730364"/>
            </a:xfrm>
            <a:prstGeom prst="roundRect">
              <a:avLst>
                <a:gd name="adj" fmla="val 6516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zh-CN" altLang="en-US" sz="1800" dirty="0" err="1">
                <a:latin typeface="+mn-lt"/>
                <a:ea typeface="DengXian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2BB5BCE-13D3-8CBA-4740-2E6DDC82987F}"/>
              </a:ext>
            </a:extLst>
          </p:cNvPr>
          <p:cNvCxnSpPr>
            <a:cxnSpLocks/>
          </p:cNvCxnSpPr>
          <p:nvPr/>
        </p:nvCxnSpPr>
        <p:spPr>
          <a:xfrm>
            <a:off x="2534906" y="2712703"/>
            <a:ext cx="684918" cy="137634"/>
          </a:xfrm>
          <a:prstGeom prst="straightConnector1">
            <a:avLst/>
          </a:prstGeom>
          <a:ln w="19050">
            <a:solidFill>
              <a:srgbClr val="FFC72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57691A5-473E-8C36-2FB5-ED1DB305F2D4}"/>
              </a:ext>
            </a:extLst>
          </p:cNvPr>
          <p:cNvSpPr/>
          <p:nvPr/>
        </p:nvSpPr>
        <p:spPr>
          <a:xfrm>
            <a:off x="5021275" y="3859265"/>
            <a:ext cx="6483744" cy="137473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检索方法可单独使用，也可联用：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285750" marR="0" lvl="0" indent="-285750" algn="l" defTabSz="914400" rtl="0" eaLnBrk="0" fontAlgn="base" latinLnBrk="0" hangingPunct="0">
              <a:spcBef>
                <a:spcPts val="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关键词、物质名称、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CAS RN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、文献号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285750" marR="0" lvl="0" indent="-285750" algn="l" defTabSz="914400" rtl="0" eaLnBrk="0" fontAlgn="base" latinLnBrk="0" hangingPunct="0">
              <a:spcBef>
                <a:spcPts val="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高级检索（刊物名、机构名、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Concepts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、标题等）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9508E4C-C1C5-FAC8-F89B-F6B97DD4E6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5561" y="3777727"/>
            <a:ext cx="596837" cy="120664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4" name="矩形: 圆角 13">
            <a:extLst>
              <a:ext uri="{FF2B5EF4-FFF2-40B4-BE49-F238E27FC236}">
                <a16:creationId xmlns:a16="http://schemas.microsoft.com/office/drawing/2014/main" id="{BE931AE4-5C45-2A32-DEDC-3F24330499C5}"/>
              </a:ext>
            </a:extLst>
          </p:cNvPr>
          <p:cNvSpPr/>
          <p:nvPr/>
        </p:nvSpPr>
        <p:spPr>
          <a:xfrm>
            <a:off x="1276597" y="3753947"/>
            <a:ext cx="596836" cy="1221464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0D04F35-6E7C-47C4-46FF-15B00E13AF6C}"/>
              </a:ext>
            </a:extLst>
          </p:cNvPr>
          <p:cNvCxnSpPr>
            <a:cxnSpLocks/>
            <a:endCxn id="34" idx="0"/>
          </p:cNvCxnSpPr>
          <p:nvPr/>
        </p:nvCxnSpPr>
        <p:spPr>
          <a:xfrm>
            <a:off x="1399206" y="2712703"/>
            <a:ext cx="175809" cy="1041244"/>
          </a:xfrm>
          <a:prstGeom prst="straightConnector1">
            <a:avLst/>
          </a:prstGeom>
          <a:ln w="19050">
            <a:solidFill>
              <a:srgbClr val="FFC72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4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57"/>
    </mc:Choice>
    <mc:Fallback xmlns="">
      <p:transition advTm="357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2E6C239-4E28-8D16-5413-EBE9CF8ADFA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08FC84-4E19-B97C-3A79-C08F8D38DE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8CED2AD-D9E8-5A9A-48A2-9B85CB389C85}"/>
              </a:ext>
            </a:extLst>
          </p:cNvPr>
          <p:cNvSpPr txBox="1">
            <a:spLocks/>
          </p:cNvSpPr>
          <p:nvPr/>
        </p:nvSpPr>
        <p:spPr>
          <a:xfrm>
            <a:off x="635000" y="390525"/>
            <a:ext cx="11083925" cy="5873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200"/>
              </a:spcBef>
              <a:buFont typeface="Arial"/>
              <a:buNone/>
              <a:defRPr sz="4500" b="1" i="0" kern="1200">
                <a:solidFill>
                  <a:srgbClr val="0032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233363" indent="-223838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Clr>
                <a:schemeClr val="accent2"/>
              </a:buClr>
              <a:buFont typeface="System Font Regular"/>
              <a:buChar char="–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6400" indent="-173038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.AppleSystemUIFont" charset="-120"/>
              <a:buChar char="–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sz="36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28CDF312-581A-44AF-6B5A-5487495CC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34" y="408574"/>
            <a:ext cx="9263129" cy="569326"/>
          </a:xfrm>
        </p:spPr>
        <p:txBody>
          <a:bodyPr/>
          <a:lstStyle/>
          <a:p>
            <a:r>
              <a:rPr lang="en-US" altLang="zh-CN" dirty="0">
                <a:latin typeface="DengXian" panose="02010600030101010101" pitchFamily="2" charset="-122"/>
                <a:ea typeface="DengXian" panose="02010600030101010101" pitchFamily="2" charset="-122"/>
              </a:rPr>
              <a:t>1.2 </a:t>
            </a:r>
            <a:r>
              <a:rPr lang="zh-CN" altLang="en-US" dirty="0">
                <a:latin typeface="DengXian" panose="02010600030101010101" pitchFamily="2" charset="-122"/>
                <a:ea typeface="DengXian" panose="02010600030101010101" pitchFamily="2" charset="-122"/>
              </a:rPr>
              <a:t>如何获得结构相关的文献？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A76833-406F-C4C8-DBF7-7AB84F496479}"/>
              </a:ext>
            </a:extLst>
          </p:cNvPr>
          <p:cNvSpPr txBox="1"/>
          <p:nvPr/>
        </p:nvSpPr>
        <p:spPr>
          <a:xfrm>
            <a:off x="634999" y="906299"/>
            <a:ext cx="63305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示例：</a:t>
            </a:r>
            <a:r>
              <a:rPr lang="zh-CN" altLang="en-US" sz="1800" dirty="0">
                <a:latin typeface="DengXian" panose="02010600030101010101" pitchFamily="2" charset="-122"/>
                <a:ea typeface="DengXian" panose="02010600030101010101" pitchFamily="2" charset="-122"/>
              </a:rPr>
              <a:t>关注锂电池技术中特定的热点材料</a:t>
            </a:r>
            <a:endParaRPr lang="en-US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策略：从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References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出发，主题词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+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结构联用检索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8B9B6A-60A9-2E07-A43E-1643262A6F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957"/>
          <a:stretch/>
        </p:blipFill>
        <p:spPr>
          <a:xfrm>
            <a:off x="493507" y="2366673"/>
            <a:ext cx="4098974" cy="413149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C69E09E-D462-8F98-4DF4-497C923A89B7}"/>
              </a:ext>
            </a:extLst>
          </p:cNvPr>
          <p:cNvGrpSpPr/>
          <p:nvPr/>
        </p:nvGrpSpPr>
        <p:grpSpPr>
          <a:xfrm>
            <a:off x="4881960" y="1565275"/>
            <a:ext cx="7170446" cy="5081130"/>
            <a:chOff x="473264" y="1017896"/>
            <a:chExt cx="7367716" cy="545257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DA62848-3537-261F-FC7F-1E16695CF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3264" y="1017896"/>
              <a:ext cx="7367716" cy="5452578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8" name="矩形: 圆角 13">
              <a:extLst>
                <a:ext uri="{FF2B5EF4-FFF2-40B4-BE49-F238E27FC236}">
                  <a16:creationId xmlns:a16="http://schemas.microsoft.com/office/drawing/2014/main" id="{39F88388-45DE-5404-211A-BCFFC909D867}"/>
                </a:ext>
              </a:extLst>
            </p:cNvPr>
            <p:cNvSpPr/>
            <p:nvPr/>
          </p:nvSpPr>
          <p:spPr>
            <a:xfrm>
              <a:off x="545523" y="4674432"/>
              <a:ext cx="1342271" cy="1431399"/>
            </a:xfrm>
            <a:prstGeom prst="roundRect">
              <a:avLst>
                <a:gd name="adj" fmla="val 6516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zh-CN" altLang="en-US" sz="1800" dirty="0" err="1">
                <a:latin typeface="+mn-lt"/>
                <a:ea typeface="DengXian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A4298AF-8EEE-0BFC-2EC8-0514A70B3C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8012" y="1663244"/>
            <a:ext cx="1890131" cy="161090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73E0BD-0149-A161-F662-ECB8D3E80ECC}"/>
              </a:ext>
            </a:extLst>
          </p:cNvPr>
          <p:cNvSpPr txBox="1"/>
          <p:nvPr/>
        </p:nvSpPr>
        <p:spPr>
          <a:xfrm>
            <a:off x="1832470" y="5862336"/>
            <a:ext cx="3917703" cy="36933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dirty="0"/>
              <a:t>定位物质在文献中的研究角色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F1EBD89E-867A-FF48-06FB-BE2C758CDE85}"/>
              </a:ext>
            </a:extLst>
          </p:cNvPr>
          <p:cNvSpPr/>
          <p:nvPr/>
        </p:nvSpPr>
        <p:spPr>
          <a:xfrm rot="10800000">
            <a:off x="4555761" y="5531611"/>
            <a:ext cx="344129" cy="20321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矩形: 圆角 13">
            <a:extLst>
              <a:ext uri="{FF2B5EF4-FFF2-40B4-BE49-F238E27FC236}">
                <a16:creationId xmlns:a16="http://schemas.microsoft.com/office/drawing/2014/main" id="{A991D4E5-F4FE-BEB2-6CFA-436C83B43C35}"/>
              </a:ext>
            </a:extLst>
          </p:cNvPr>
          <p:cNvSpPr/>
          <p:nvPr/>
        </p:nvSpPr>
        <p:spPr>
          <a:xfrm>
            <a:off x="9040822" y="1837764"/>
            <a:ext cx="1306332" cy="932331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264738-D33D-DB70-92FF-5F3E6ECCF2CC}"/>
              </a:ext>
            </a:extLst>
          </p:cNvPr>
          <p:cNvSpPr txBox="1"/>
          <p:nvPr/>
        </p:nvSpPr>
        <p:spPr>
          <a:xfrm>
            <a:off x="7650609" y="1250389"/>
            <a:ext cx="2936709" cy="36933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dirty="0"/>
              <a:t>文本与结构是“</a:t>
            </a:r>
            <a:r>
              <a:rPr lang="en-US" altLang="zh-CN" dirty="0"/>
              <a:t>and</a:t>
            </a:r>
            <a:r>
              <a:rPr lang="zh-CN" altLang="en-US" dirty="0"/>
              <a:t>”关系</a:t>
            </a:r>
          </a:p>
        </p:txBody>
      </p:sp>
    </p:spTree>
    <p:extLst>
      <p:ext uri="{BB962C8B-B14F-4D97-AF65-F5344CB8AC3E}">
        <p14:creationId xmlns:p14="http://schemas.microsoft.com/office/powerpoint/2010/main" val="309166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57"/>
    </mc:Choice>
    <mc:Fallback xmlns="">
      <p:transition advTm="357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68136AC5-AB74-DFEB-B5FB-69399E07A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296" y="397197"/>
            <a:ext cx="3533565" cy="295614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2E6C239-4E28-8D16-5413-EBE9CF8ADFA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08FC84-4E19-B97C-3A79-C08F8D38DE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8CED2AD-D9E8-5A9A-48A2-9B85CB389C85}"/>
              </a:ext>
            </a:extLst>
          </p:cNvPr>
          <p:cNvSpPr txBox="1">
            <a:spLocks/>
          </p:cNvSpPr>
          <p:nvPr/>
        </p:nvSpPr>
        <p:spPr>
          <a:xfrm>
            <a:off x="635000" y="390525"/>
            <a:ext cx="11083925" cy="5873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200"/>
              </a:spcBef>
              <a:buFont typeface="Arial"/>
              <a:buNone/>
              <a:defRPr sz="4500" b="1" i="0" kern="1200">
                <a:solidFill>
                  <a:srgbClr val="0032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233363" indent="-223838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Clr>
                <a:schemeClr val="accent2"/>
              </a:buClr>
              <a:buFont typeface="System Font Regular"/>
              <a:buChar char="–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6400" indent="-173038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.AppleSystemUIFont" charset="-120"/>
              <a:buChar char="–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sz="36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28CDF312-581A-44AF-6B5A-5487495CC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34" y="408574"/>
            <a:ext cx="9263129" cy="569326"/>
          </a:xfrm>
        </p:spPr>
        <p:txBody>
          <a:bodyPr/>
          <a:lstStyle/>
          <a:p>
            <a:r>
              <a:rPr lang="en-US" altLang="zh-CN" dirty="0">
                <a:latin typeface="DengXian" panose="02010600030101010101" pitchFamily="2" charset="-122"/>
                <a:ea typeface="DengXian" panose="02010600030101010101" pitchFamily="2" charset="-122"/>
              </a:rPr>
              <a:t>1.3 </a:t>
            </a:r>
            <a:r>
              <a:rPr lang="zh-CN" altLang="en-US" dirty="0">
                <a:latin typeface="DengXian" panose="02010600030101010101" pitchFamily="2" charset="-122"/>
                <a:ea typeface="DengXian" panose="02010600030101010101" pitchFamily="2" charset="-122"/>
              </a:rPr>
              <a:t>文献结果分析与筛选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2C34637-48D4-964B-5149-AAB4BD3B6DE6}"/>
              </a:ext>
            </a:extLst>
          </p:cNvPr>
          <p:cNvGrpSpPr/>
          <p:nvPr/>
        </p:nvGrpSpPr>
        <p:grpSpPr>
          <a:xfrm>
            <a:off x="230473" y="906182"/>
            <a:ext cx="7842151" cy="5330004"/>
            <a:chOff x="863815" y="995949"/>
            <a:chExt cx="7842151" cy="533000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4C1D8E2-96DA-4EA2-FE65-3C6917801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3815" y="995949"/>
              <a:ext cx="7842151" cy="5330004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8" name="矩形: 圆角 13">
              <a:extLst>
                <a:ext uri="{FF2B5EF4-FFF2-40B4-BE49-F238E27FC236}">
                  <a16:creationId xmlns:a16="http://schemas.microsoft.com/office/drawing/2014/main" id="{B30B6A15-8C71-E2A9-9C99-ACC967C138F8}"/>
                </a:ext>
              </a:extLst>
            </p:cNvPr>
            <p:cNvSpPr/>
            <p:nvPr/>
          </p:nvSpPr>
          <p:spPr>
            <a:xfrm>
              <a:off x="945059" y="1763350"/>
              <a:ext cx="1654705" cy="558509"/>
            </a:xfrm>
            <a:prstGeom prst="roundRect">
              <a:avLst>
                <a:gd name="adj" fmla="val 6516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zh-CN" altLang="en-US" sz="1800" dirty="0" err="1">
                <a:latin typeface="+mn-lt"/>
                <a:ea typeface="DengXian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A1DD5A9-F2B6-2C08-C1D6-CC0D5F6B54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7017" y="3461889"/>
            <a:ext cx="2250291" cy="145120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5" name="矩形: 圆角 13">
            <a:extLst>
              <a:ext uri="{FF2B5EF4-FFF2-40B4-BE49-F238E27FC236}">
                <a16:creationId xmlns:a16="http://schemas.microsoft.com/office/drawing/2014/main" id="{A7BAAD2F-8860-DE30-8C62-BE126F412D63}"/>
              </a:ext>
            </a:extLst>
          </p:cNvPr>
          <p:cNvSpPr/>
          <p:nvPr/>
        </p:nvSpPr>
        <p:spPr>
          <a:xfrm>
            <a:off x="5899332" y="1673582"/>
            <a:ext cx="913845" cy="217971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FE5A521-CB2B-7BA9-D5BF-CDB593135866}"/>
              </a:ext>
            </a:extLst>
          </p:cNvPr>
          <p:cNvCxnSpPr>
            <a:cxnSpLocks/>
          </p:cNvCxnSpPr>
          <p:nvPr/>
        </p:nvCxnSpPr>
        <p:spPr>
          <a:xfrm>
            <a:off x="6476268" y="1940239"/>
            <a:ext cx="2270749" cy="1630945"/>
          </a:xfrm>
          <a:prstGeom prst="straightConnector1">
            <a:avLst/>
          </a:prstGeom>
          <a:ln w="19050">
            <a:solidFill>
              <a:srgbClr val="FFC72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矩形: 圆角 13">
            <a:extLst>
              <a:ext uri="{FF2B5EF4-FFF2-40B4-BE49-F238E27FC236}">
                <a16:creationId xmlns:a16="http://schemas.microsoft.com/office/drawing/2014/main" id="{1B7313D7-A8A2-D187-9060-392BBC74BDDA}"/>
              </a:ext>
            </a:extLst>
          </p:cNvPr>
          <p:cNvSpPr/>
          <p:nvPr/>
        </p:nvSpPr>
        <p:spPr>
          <a:xfrm>
            <a:off x="315423" y="2275045"/>
            <a:ext cx="1654705" cy="267328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BD3D72F-413A-F71D-A7B5-92D10D427C88}"/>
              </a:ext>
            </a:extLst>
          </p:cNvPr>
          <p:cNvCxnSpPr>
            <a:cxnSpLocks/>
          </p:cNvCxnSpPr>
          <p:nvPr/>
        </p:nvCxnSpPr>
        <p:spPr>
          <a:xfrm>
            <a:off x="1194852" y="2576482"/>
            <a:ext cx="6990508" cy="2525224"/>
          </a:xfrm>
          <a:prstGeom prst="straightConnector1">
            <a:avLst/>
          </a:prstGeom>
          <a:ln w="19050">
            <a:solidFill>
              <a:srgbClr val="FFC72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3CDFE39A-B1AE-2006-95AD-1E0B253CF7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5360" y="4962315"/>
            <a:ext cx="2121307" cy="150516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FC92BCE-3018-EDFB-131F-C814F00BC9D5}"/>
              </a:ext>
            </a:extLst>
          </p:cNvPr>
          <p:cNvSpPr txBox="1"/>
          <p:nvPr/>
        </p:nvSpPr>
        <p:spPr>
          <a:xfrm>
            <a:off x="8185360" y="6048925"/>
            <a:ext cx="21609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等线" panose="02010600030101010101" pitchFamily="2" charset="-122"/>
                <a:ea typeface="等线" panose="02010600030101010101" pitchFamily="2" charset="-122"/>
              </a:rPr>
              <a:t>结果集的二次检索</a:t>
            </a:r>
            <a:endParaRPr lang="en-US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2" name="矩形: 圆角 13">
            <a:extLst>
              <a:ext uri="{FF2B5EF4-FFF2-40B4-BE49-F238E27FC236}">
                <a16:creationId xmlns:a16="http://schemas.microsoft.com/office/drawing/2014/main" id="{A92D7B3E-B41A-82C4-CB19-3E3E49DD6571}"/>
              </a:ext>
            </a:extLst>
          </p:cNvPr>
          <p:cNvSpPr/>
          <p:nvPr/>
        </p:nvSpPr>
        <p:spPr>
          <a:xfrm>
            <a:off x="7019921" y="1243923"/>
            <a:ext cx="931773" cy="280075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8F8DB33-7276-224E-1978-49CC1267EDB2}"/>
              </a:ext>
            </a:extLst>
          </p:cNvPr>
          <p:cNvCxnSpPr>
            <a:cxnSpLocks/>
          </p:cNvCxnSpPr>
          <p:nvPr/>
        </p:nvCxnSpPr>
        <p:spPr>
          <a:xfrm flipV="1">
            <a:off x="7951694" y="574470"/>
            <a:ext cx="403412" cy="811700"/>
          </a:xfrm>
          <a:prstGeom prst="straightConnector1">
            <a:avLst/>
          </a:prstGeom>
          <a:ln w="19050">
            <a:solidFill>
              <a:srgbClr val="FFC72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755411B4-E10B-C583-D8C5-F1FE6B0AB866}"/>
              </a:ext>
            </a:extLst>
          </p:cNvPr>
          <p:cNvSpPr txBox="1"/>
          <p:nvPr/>
        </p:nvSpPr>
        <p:spPr>
          <a:xfrm>
            <a:off x="10192765" y="499546"/>
            <a:ext cx="11967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等线" panose="02010600030101010101" pitchFamily="2" charset="-122"/>
                <a:ea typeface="等线" panose="02010600030101010101" pitchFamily="2" charset="-122"/>
              </a:rPr>
              <a:t>定题追踪</a:t>
            </a:r>
            <a:endParaRPr lang="en-US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84E87BA-9ECA-7133-9032-009017B4E3A0}"/>
              </a:ext>
            </a:extLst>
          </p:cNvPr>
          <p:cNvSpPr txBox="1"/>
          <p:nvPr/>
        </p:nvSpPr>
        <p:spPr>
          <a:xfrm>
            <a:off x="9872162" y="3447915"/>
            <a:ext cx="11967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等线" panose="02010600030101010101" pitchFamily="2" charset="-122"/>
                <a:ea typeface="等线" panose="02010600030101010101" pitchFamily="2" charset="-122"/>
              </a:rPr>
              <a:t>排序方式</a:t>
            </a:r>
            <a:endParaRPr lang="en-US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3262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57"/>
    </mc:Choice>
    <mc:Fallback xmlns="">
      <p:transition advTm="35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B5785D-7F5E-0E96-4EB7-7B34EEEA4522}"/>
              </a:ext>
            </a:extLst>
          </p:cNvPr>
          <p:cNvSpPr txBox="1">
            <a:spLocks/>
          </p:cNvSpPr>
          <p:nvPr/>
        </p:nvSpPr>
        <p:spPr>
          <a:xfrm>
            <a:off x="496888" y="1331285"/>
            <a:ext cx="7133622" cy="419543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Font typeface="Arial"/>
              <a:buNone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33363" indent="-223838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Clr>
                <a:schemeClr val="accent2"/>
              </a:buClr>
              <a:buFont typeface="System Font Regular"/>
              <a:buChar char="–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6400" indent="-173038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.AppleSystemUIFont" charset="-120"/>
              <a:buChar char="–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  <a:spcBef>
                <a:spcPts val="1200"/>
              </a:spcBef>
            </a:pP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CAS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及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CAS </a:t>
            </a:r>
            <a:r>
              <a:rPr lang="en-US" altLang="zh-CN" sz="2000" dirty="0" err="1">
                <a:latin typeface="等线" panose="02010600030101010101" pitchFamily="2" charset="-122"/>
                <a:ea typeface="等线" panose="02010600030101010101" pitchFamily="2" charset="-122"/>
              </a:rPr>
              <a:t>SciFinder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 Discovery Platform (Academic)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简介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lvl="1">
              <a:lnSpc>
                <a:spcPct val="150000"/>
              </a:lnSpc>
              <a:spcBef>
                <a:spcPts val="1200"/>
              </a:spcBef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科研信息的高效查阅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571500" lvl="1" indent="-34290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−"/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如何开展文献调研？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571500" lvl="1" indent="-34290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−"/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如何聚焦某类物质？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571500" lvl="1" indent="-34290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−"/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如何调研反应信息？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571500" lvl="1" indent="-34290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−"/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怎么查、怎么选具体的实验方案？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lvl="1">
              <a:lnSpc>
                <a:spcPct val="150000"/>
              </a:lnSpc>
              <a:spcBef>
                <a:spcPts val="1200"/>
              </a:spcBef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常见问题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Q&amp;A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ts val="1200"/>
              </a:spcBef>
            </a:pP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ts val="1200"/>
              </a:spcBef>
            </a:pP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ts val="1200"/>
              </a:spcBef>
            </a:pP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8107C81-11F0-45CC-AA24-55BAF856DB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5F3A47-BB4A-45D8-9F9E-7F80E52228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itle 21">
            <a:extLst>
              <a:ext uri="{FF2B5EF4-FFF2-40B4-BE49-F238E27FC236}">
                <a16:creationId xmlns:a16="http://schemas.microsoft.com/office/drawing/2014/main" id="{F51E3317-9370-47A6-88E9-C295A513DDCE}"/>
              </a:ext>
            </a:extLst>
          </p:cNvPr>
          <p:cNvSpPr txBox="1">
            <a:spLocks/>
          </p:cNvSpPr>
          <p:nvPr/>
        </p:nvSpPr>
        <p:spPr>
          <a:xfrm>
            <a:off x="496888" y="489252"/>
            <a:ext cx="8285605" cy="3283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cap="none" spc="-150" baseline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大纲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1668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6"/>
    </mc:Choice>
    <mc:Fallback xmlns="">
      <p:transition advTm="146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BFC448-DB56-29EA-C5FC-A1E7F79FF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668" y="992660"/>
            <a:ext cx="6467332" cy="512621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2E6C239-4E28-8D16-5413-EBE9CF8ADFA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08FC84-4E19-B97C-3A79-C08F8D38DE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8CED2AD-D9E8-5A9A-48A2-9B85CB389C85}"/>
              </a:ext>
            </a:extLst>
          </p:cNvPr>
          <p:cNvSpPr txBox="1">
            <a:spLocks/>
          </p:cNvSpPr>
          <p:nvPr/>
        </p:nvSpPr>
        <p:spPr>
          <a:xfrm>
            <a:off x="635000" y="390525"/>
            <a:ext cx="11083925" cy="5873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200"/>
              </a:spcBef>
              <a:buFont typeface="Arial"/>
              <a:buNone/>
              <a:defRPr sz="4500" b="1" i="0" kern="1200">
                <a:solidFill>
                  <a:srgbClr val="0032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233363" indent="-223838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Clr>
                <a:schemeClr val="accent2"/>
              </a:buClr>
              <a:buFont typeface="System Font Regular"/>
              <a:buChar char="–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6400" indent="-173038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.AppleSystemUIFont" charset="-120"/>
              <a:buChar char="–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sz="36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28CDF312-581A-44AF-6B5A-5487495CC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34" y="408574"/>
            <a:ext cx="9263129" cy="569326"/>
          </a:xfrm>
        </p:spPr>
        <p:txBody>
          <a:bodyPr/>
          <a:lstStyle/>
          <a:p>
            <a:r>
              <a:rPr lang="zh-CN" altLang="en-US" dirty="0">
                <a:latin typeface="DengXian" panose="02010600030101010101" pitchFamily="2" charset="-122"/>
                <a:ea typeface="DengXian" panose="02010600030101010101" pitchFamily="2" charset="-122"/>
              </a:rPr>
              <a:t>筛选工具</a:t>
            </a:r>
            <a:r>
              <a:rPr lang="en-US" altLang="zh-CN" dirty="0">
                <a:latin typeface="DengXian" panose="02010600030101010101" pitchFamily="2" charset="-122"/>
                <a:ea typeface="DengXian" panose="02010600030101010101" pitchFamily="2" charset="-122"/>
              </a:rPr>
              <a:t>CA Section</a:t>
            </a:r>
            <a:endParaRPr lang="zh-CN" altLang="en-US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A76833-406F-C4C8-DBF7-7AB84F496479}"/>
              </a:ext>
            </a:extLst>
          </p:cNvPr>
          <p:cNvSpPr txBox="1"/>
          <p:nvPr/>
        </p:nvSpPr>
        <p:spPr>
          <a:xfrm>
            <a:off x="1045029" y="1780414"/>
            <a:ext cx="22695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等线" panose="02010600030101010101" pitchFamily="2" charset="-122"/>
                <a:ea typeface="等线" panose="02010600030101010101" pitchFamily="2" charset="-122"/>
              </a:rPr>
              <a:t>纵览学科研究方向</a:t>
            </a:r>
            <a:endParaRPr lang="en-US" sz="20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DA8163-CFB2-3EE9-4E3F-F7C4E2DD4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029" y="2176641"/>
            <a:ext cx="2534004" cy="306747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026186A-6854-160A-4F48-02CD3EC09410}"/>
              </a:ext>
            </a:extLst>
          </p:cNvPr>
          <p:cNvCxnSpPr>
            <a:cxnSpLocks/>
          </p:cNvCxnSpPr>
          <p:nvPr/>
        </p:nvCxnSpPr>
        <p:spPr>
          <a:xfrm>
            <a:off x="1991360" y="4945158"/>
            <a:ext cx="2188988" cy="0"/>
          </a:xfrm>
          <a:prstGeom prst="straightConnector1">
            <a:avLst/>
          </a:prstGeom>
          <a:ln w="19050">
            <a:solidFill>
              <a:srgbClr val="FFC72C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6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57"/>
    </mc:Choice>
    <mc:Fallback xmlns="">
      <p:transition advTm="357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7C2B521-F0A4-EF16-2597-626347377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960" y="1376424"/>
            <a:ext cx="6288855" cy="491337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2E6C239-4E28-8D16-5413-EBE9CF8ADFA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08FC84-4E19-B97C-3A79-C08F8D38DE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8CED2AD-D9E8-5A9A-48A2-9B85CB389C85}"/>
              </a:ext>
            </a:extLst>
          </p:cNvPr>
          <p:cNvSpPr txBox="1">
            <a:spLocks/>
          </p:cNvSpPr>
          <p:nvPr/>
        </p:nvSpPr>
        <p:spPr>
          <a:xfrm>
            <a:off x="635000" y="390525"/>
            <a:ext cx="11083925" cy="5873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200"/>
              </a:spcBef>
              <a:buFont typeface="Arial"/>
              <a:buNone/>
              <a:defRPr sz="4500" b="1" i="0" kern="1200">
                <a:solidFill>
                  <a:srgbClr val="0032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233363" indent="-223838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Clr>
                <a:schemeClr val="accent2"/>
              </a:buClr>
              <a:buFont typeface="System Font Regular"/>
              <a:buChar char="–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6400" indent="-173038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.AppleSystemUIFont" charset="-120"/>
              <a:buChar char="–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sz="36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28CDF312-581A-44AF-6B5A-5487495CC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34" y="408574"/>
            <a:ext cx="9263129" cy="569326"/>
          </a:xfrm>
        </p:spPr>
        <p:txBody>
          <a:bodyPr/>
          <a:lstStyle/>
          <a:p>
            <a:r>
              <a:rPr lang="zh-CN" altLang="en-US" dirty="0">
                <a:latin typeface="DengXian" panose="02010600030101010101" pitchFamily="2" charset="-122"/>
                <a:ea typeface="DengXian" panose="02010600030101010101" pitchFamily="2" charset="-122"/>
              </a:rPr>
              <a:t>筛选工具</a:t>
            </a:r>
            <a:r>
              <a:rPr lang="en-US" altLang="zh-CN" dirty="0">
                <a:latin typeface="DengXian" panose="02010600030101010101" pitchFamily="2" charset="-122"/>
                <a:ea typeface="DengXian" panose="02010600030101010101" pitchFamily="2" charset="-122"/>
              </a:rPr>
              <a:t>Concept</a:t>
            </a:r>
            <a:endParaRPr lang="zh-CN" altLang="en-US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D0B5F-724F-D0A4-64C2-388DF2E05DA5}"/>
              </a:ext>
            </a:extLst>
          </p:cNvPr>
          <p:cNvSpPr txBox="1"/>
          <p:nvPr/>
        </p:nvSpPr>
        <p:spPr>
          <a:xfrm>
            <a:off x="304669" y="1655054"/>
            <a:ext cx="22695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等线" panose="02010600030101010101" pitchFamily="2" charset="-122"/>
                <a:ea typeface="等线" panose="02010600030101010101" pitchFamily="2" charset="-122"/>
              </a:rPr>
              <a:t>聚焦核心研究点</a:t>
            </a:r>
            <a:endParaRPr lang="en-US" sz="20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97777A-2241-7009-6293-C5A1D381C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4669" y="836457"/>
            <a:ext cx="5630222" cy="410870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98FCB0-C1AF-DAA8-10A8-295178119D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398" y="2055164"/>
            <a:ext cx="2524477" cy="311511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8A26431-C4D8-34A8-21A4-74CA0E53245B}"/>
              </a:ext>
            </a:extLst>
          </p:cNvPr>
          <p:cNvCxnSpPr>
            <a:cxnSpLocks/>
          </p:cNvCxnSpPr>
          <p:nvPr/>
        </p:nvCxnSpPr>
        <p:spPr>
          <a:xfrm>
            <a:off x="1290320" y="4945158"/>
            <a:ext cx="1624640" cy="0"/>
          </a:xfrm>
          <a:prstGeom prst="straightConnector1">
            <a:avLst/>
          </a:prstGeom>
          <a:ln w="19050">
            <a:solidFill>
              <a:srgbClr val="FFC72C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矩形: 圆角 13">
            <a:extLst>
              <a:ext uri="{FF2B5EF4-FFF2-40B4-BE49-F238E27FC236}">
                <a16:creationId xmlns:a16="http://schemas.microsoft.com/office/drawing/2014/main" id="{A73C66C1-EFE4-6DE2-8C8F-C46C7B3EA4BD}"/>
              </a:ext>
            </a:extLst>
          </p:cNvPr>
          <p:cNvSpPr/>
          <p:nvPr/>
        </p:nvSpPr>
        <p:spPr>
          <a:xfrm>
            <a:off x="7474133" y="1036185"/>
            <a:ext cx="653867" cy="418026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2322E6-7A93-1E91-7BE7-17EBC5C2D8E2}"/>
              </a:ext>
            </a:extLst>
          </p:cNvPr>
          <p:cNvSpPr txBox="1"/>
          <p:nvPr/>
        </p:nvSpPr>
        <p:spPr>
          <a:xfrm>
            <a:off x="8174418" y="1069793"/>
            <a:ext cx="27402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等线" panose="02010600030101010101" pitchFamily="2" charset="-122"/>
                <a:ea typeface="等线" panose="02010600030101010101" pitchFamily="2" charset="-122"/>
              </a:rPr>
              <a:t>精准定位核心研究点</a:t>
            </a:r>
            <a:endParaRPr lang="en-US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3" name="矩形: 圆角 13">
            <a:extLst>
              <a:ext uri="{FF2B5EF4-FFF2-40B4-BE49-F238E27FC236}">
                <a16:creationId xmlns:a16="http://schemas.microsoft.com/office/drawing/2014/main" id="{7DDD1A70-ADD9-EA0B-A8FD-23AD7D8EE6F3}"/>
              </a:ext>
            </a:extLst>
          </p:cNvPr>
          <p:cNvSpPr/>
          <p:nvPr/>
        </p:nvSpPr>
        <p:spPr>
          <a:xfrm>
            <a:off x="6116003" y="1573773"/>
            <a:ext cx="508317" cy="275347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500719E-9B6D-9E52-9978-B924592AA1AA}"/>
              </a:ext>
            </a:extLst>
          </p:cNvPr>
          <p:cNvSpPr txBox="1"/>
          <p:nvPr/>
        </p:nvSpPr>
        <p:spPr>
          <a:xfrm>
            <a:off x="6709748" y="1579098"/>
            <a:ext cx="27402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等线" panose="02010600030101010101" pitchFamily="2" charset="-122"/>
                <a:ea typeface="等线" panose="02010600030101010101" pitchFamily="2" charset="-122"/>
              </a:rPr>
              <a:t>支持使用通配符</a:t>
            </a:r>
            <a:endParaRPr lang="en-US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7139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57"/>
    </mc:Choice>
    <mc:Fallback xmlns="">
      <p:transition advTm="357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2E6C239-4E28-8D16-5413-EBE9CF8ADFA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08FC84-4E19-B97C-3A79-C08F8D38DE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8CED2AD-D9E8-5A9A-48A2-9B85CB389C85}"/>
              </a:ext>
            </a:extLst>
          </p:cNvPr>
          <p:cNvSpPr txBox="1">
            <a:spLocks/>
          </p:cNvSpPr>
          <p:nvPr/>
        </p:nvSpPr>
        <p:spPr>
          <a:xfrm>
            <a:off x="635000" y="390525"/>
            <a:ext cx="11083925" cy="5873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200"/>
              </a:spcBef>
              <a:buFont typeface="Arial"/>
              <a:buNone/>
              <a:defRPr sz="4500" b="1" i="0" kern="1200">
                <a:solidFill>
                  <a:srgbClr val="0032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233363" indent="-223838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Clr>
                <a:schemeClr val="accent2"/>
              </a:buClr>
              <a:buFont typeface="System Font Regular"/>
              <a:buChar char="–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6400" indent="-173038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.AppleSystemUIFont" charset="-120"/>
              <a:buChar char="–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sz="36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28CDF312-581A-44AF-6B5A-5487495CC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34" y="408574"/>
            <a:ext cx="9263129" cy="569326"/>
          </a:xfrm>
        </p:spPr>
        <p:txBody>
          <a:bodyPr/>
          <a:lstStyle/>
          <a:p>
            <a:r>
              <a:rPr lang="en-US" altLang="zh-CN" dirty="0">
                <a:latin typeface="DengXian" panose="02010600030101010101" pitchFamily="2" charset="-122"/>
                <a:ea typeface="DengXian" panose="02010600030101010101" pitchFamily="2" charset="-122"/>
              </a:rPr>
              <a:t>1.4 </a:t>
            </a:r>
            <a:r>
              <a:rPr lang="zh-CN" altLang="en-US" dirty="0">
                <a:latin typeface="DengXian" panose="02010600030101010101" pitchFamily="2" charset="-122"/>
                <a:ea typeface="DengXian" panose="02010600030101010101" pitchFamily="2" charset="-122"/>
              </a:rPr>
              <a:t>可视化分析</a:t>
            </a:r>
            <a:r>
              <a:rPr lang="en-US" altLang="zh-CN" dirty="0">
                <a:latin typeface="DengXian" panose="02010600030101010101" pitchFamily="2" charset="-122"/>
                <a:ea typeface="DengXian" panose="02010600030101010101" pitchFamily="2" charset="-122"/>
              </a:rPr>
              <a:t>——</a:t>
            </a:r>
            <a:r>
              <a:rPr lang="zh-CN" altLang="en-US" dirty="0">
                <a:latin typeface="DengXian" panose="02010600030101010101" pitchFamily="2" charset="-122"/>
                <a:ea typeface="DengXian" panose="02010600030101010101" pitchFamily="2" charset="-122"/>
              </a:rPr>
              <a:t>检索结果趋势分析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5F4C4C-E82D-674D-35EF-04DF87344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891" y="970746"/>
            <a:ext cx="4823989" cy="242262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FE4C0D-B0B8-56B3-AB4C-9785D7C80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922" y="1004331"/>
            <a:ext cx="2029848" cy="513432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F84F91C-575A-11DD-6F99-DE05065C8F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1674961"/>
              </p:ext>
            </p:extLst>
          </p:nvPr>
        </p:nvGraphicFramePr>
        <p:xfrm>
          <a:off x="7370491" y="963591"/>
          <a:ext cx="4096671" cy="2429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7F10FA0-974E-0C83-E036-0B324B52FC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4553880"/>
              </p:ext>
            </p:extLst>
          </p:nvPr>
        </p:nvGraphicFramePr>
        <p:xfrm>
          <a:off x="2498891" y="3529820"/>
          <a:ext cx="4572000" cy="2600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FC80D9E-FDC8-D056-C894-15B1B1EFF6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7551771"/>
              </p:ext>
            </p:extLst>
          </p:nvPr>
        </p:nvGraphicFramePr>
        <p:xfrm>
          <a:off x="7129167" y="3529820"/>
          <a:ext cx="4337995" cy="2600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55868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57"/>
    </mc:Choice>
    <mc:Fallback xmlns="">
      <p:transition advTm="357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9505501-271E-CF74-3CF3-4F46F4028627}"/>
              </a:ext>
            </a:extLst>
          </p:cNvPr>
          <p:cNvGrpSpPr/>
          <p:nvPr/>
        </p:nvGrpSpPr>
        <p:grpSpPr>
          <a:xfrm>
            <a:off x="2562815" y="950660"/>
            <a:ext cx="7015570" cy="5384705"/>
            <a:chOff x="2269037" y="928176"/>
            <a:chExt cx="7015570" cy="538470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7CC3CD0-9709-B468-FD9E-B7F2DC952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69037" y="977900"/>
              <a:ext cx="7015570" cy="5334981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5" name="矩形: 圆角 13">
              <a:extLst>
                <a:ext uri="{FF2B5EF4-FFF2-40B4-BE49-F238E27FC236}">
                  <a16:creationId xmlns:a16="http://schemas.microsoft.com/office/drawing/2014/main" id="{EAB37689-0C5E-72AA-CB6C-65B265175452}"/>
                </a:ext>
              </a:extLst>
            </p:cNvPr>
            <p:cNvSpPr/>
            <p:nvPr/>
          </p:nvSpPr>
          <p:spPr>
            <a:xfrm>
              <a:off x="2269037" y="928176"/>
              <a:ext cx="3826963" cy="301184"/>
            </a:xfrm>
            <a:prstGeom prst="roundRect">
              <a:avLst>
                <a:gd name="adj" fmla="val 6516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zh-CN" altLang="en-US" sz="1800" dirty="0" err="1">
                <a:latin typeface="+mn-lt"/>
                <a:ea typeface="DengXian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2E6C239-4E28-8D16-5413-EBE9CF8ADFA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08FC84-4E19-B97C-3A79-C08F8D38DE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8CED2AD-D9E8-5A9A-48A2-9B85CB389C85}"/>
              </a:ext>
            </a:extLst>
          </p:cNvPr>
          <p:cNvSpPr txBox="1">
            <a:spLocks/>
          </p:cNvSpPr>
          <p:nvPr/>
        </p:nvSpPr>
        <p:spPr>
          <a:xfrm>
            <a:off x="635000" y="390525"/>
            <a:ext cx="11083925" cy="5873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200"/>
              </a:spcBef>
              <a:buFont typeface="Arial"/>
              <a:buNone/>
              <a:defRPr sz="4500" b="1" i="0" kern="1200">
                <a:solidFill>
                  <a:srgbClr val="0032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233363" indent="-223838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Clr>
                <a:schemeClr val="accent2"/>
              </a:buClr>
              <a:buFont typeface="System Font Regular"/>
              <a:buChar char="–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6400" indent="-173038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.AppleSystemUIFont" charset="-120"/>
              <a:buChar char="–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sz="36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28CDF312-581A-44AF-6B5A-5487495CC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34" y="408574"/>
            <a:ext cx="9263129" cy="569326"/>
          </a:xfrm>
        </p:spPr>
        <p:txBody>
          <a:bodyPr/>
          <a:lstStyle/>
          <a:p>
            <a:r>
              <a:rPr lang="en-US" altLang="zh-CN" dirty="0">
                <a:latin typeface="DengXian" panose="02010600030101010101" pitchFamily="2" charset="-122"/>
                <a:ea typeface="DengXian" panose="02010600030101010101" pitchFamily="2" charset="-122"/>
              </a:rPr>
              <a:t>1.4 </a:t>
            </a:r>
            <a:r>
              <a:rPr lang="zh-CN" altLang="en-US" dirty="0">
                <a:latin typeface="DengXian" panose="02010600030101010101" pitchFamily="2" charset="-122"/>
                <a:ea typeface="DengXian" panose="02010600030101010101" pitchFamily="2" charset="-122"/>
              </a:rPr>
              <a:t>可视化分析</a:t>
            </a:r>
            <a:r>
              <a:rPr lang="en-US" altLang="zh-CN" dirty="0">
                <a:latin typeface="DengXian" panose="02010600030101010101" pitchFamily="2" charset="-122"/>
                <a:ea typeface="DengXian" panose="02010600030101010101" pitchFamily="2" charset="-122"/>
              </a:rPr>
              <a:t>——</a:t>
            </a:r>
            <a:r>
              <a:rPr lang="zh-CN" altLang="en-US" dirty="0">
                <a:latin typeface="DengXian" panose="02010600030101010101" pitchFamily="2" charset="-122"/>
                <a:ea typeface="DengXian" panose="02010600030101010101" pitchFamily="2" charset="-122"/>
              </a:rPr>
              <a:t>知识图谱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9C08AC-6933-86B0-531F-5CBE9CA90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0" y="1833398"/>
            <a:ext cx="2182412" cy="56932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0EB6F6-1EB4-853C-D222-4F4D70EA72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479" y="2576393"/>
            <a:ext cx="2814886" cy="259724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4290925-7ABE-6C94-2AE5-20BDA38F3F08}"/>
              </a:ext>
            </a:extLst>
          </p:cNvPr>
          <p:cNvSpPr txBox="1"/>
          <p:nvPr/>
        </p:nvSpPr>
        <p:spPr>
          <a:xfrm>
            <a:off x="2563412" y="1279084"/>
            <a:ext cx="2478727" cy="28192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</a:pPr>
            <a:r>
              <a:rPr lang="zh-CN" altLang="en-US" sz="1600" dirty="0">
                <a:solidFill>
                  <a:srgbClr val="000000"/>
                </a:solidFill>
                <a:latin typeface="+mn-ea"/>
              </a:rPr>
              <a:t>可自定义展示内容</a:t>
            </a:r>
            <a:endParaRPr lang="en-US" altLang="zh-CN" sz="16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5D73FB-8F28-0AD6-DABC-45F3C31FEBF3}"/>
              </a:ext>
            </a:extLst>
          </p:cNvPr>
          <p:cNvSpPr txBox="1"/>
          <p:nvPr/>
        </p:nvSpPr>
        <p:spPr>
          <a:xfrm>
            <a:off x="7099658" y="1229360"/>
            <a:ext cx="2478727" cy="28192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</a:pPr>
            <a:r>
              <a:rPr lang="zh-CN" altLang="en-US" sz="1600" dirty="0">
                <a:solidFill>
                  <a:srgbClr val="000000"/>
                </a:solidFill>
                <a:latin typeface="+mn-ea"/>
              </a:rPr>
              <a:t>可直接检索</a:t>
            </a:r>
            <a:endParaRPr lang="en-US" altLang="zh-CN" sz="1600" dirty="0">
              <a:solidFill>
                <a:srgbClr val="000000"/>
              </a:solidFill>
              <a:latin typeface="+mn-e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6F3CED4-9396-3136-929F-FE19891622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1378" y="2402723"/>
            <a:ext cx="3308478" cy="132485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EF3A596-5A74-740D-3FCC-0319400B22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1379" y="3914934"/>
            <a:ext cx="3337546" cy="115087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5874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57"/>
    </mc:Choice>
    <mc:Fallback xmlns="">
      <p:transition advTm="357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2E6C239-4E28-8D16-5413-EBE9CF8ADFA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08FC84-4E19-B97C-3A79-C08F8D38DE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8CED2AD-D9E8-5A9A-48A2-9B85CB389C85}"/>
              </a:ext>
            </a:extLst>
          </p:cNvPr>
          <p:cNvSpPr txBox="1">
            <a:spLocks/>
          </p:cNvSpPr>
          <p:nvPr/>
        </p:nvSpPr>
        <p:spPr>
          <a:xfrm>
            <a:off x="635000" y="390525"/>
            <a:ext cx="11083925" cy="5873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200"/>
              </a:spcBef>
              <a:buFont typeface="Arial"/>
              <a:buNone/>
              <a:defRPr sz="4500" b="1" i="0" kern="1200">
                <a:solidFill>
                  <a:srgbClr val="0032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233363" indent="-223838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Clr>
                <a:schemeClr val="accent2"/>
              </a:buClr>
              <a:buFont typeface="System Font Regular"/>
              <a:buChar char="–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6400" indent="-173038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.AppleSystemUIFont" charset="-120"/>
              <a:buChar char="–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sz="36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28CDF312-581A-44AF-6B5A-5487495CC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34" y="408574"/>
            <a:ext cx="9263129" cy="569326"/>
          </a:xfrm>
        </p:spPr>
        <p:txBody>
          <a:bodyPr/>
          <a:lstStyle/>
          <a:p>
            <a:r>
              <a:rPr lang="en-US" altLang="zh-CN" dirty="0">
                <a:latin typeface="DengXian" panose="02010600030101010101" pitchFamily="2" charset="-122"/>
                <a:ea typeface="DengXian" panose="02010600030101010101" pitchFamily="2" charset="-122"/>
              </a:rPr>
              <a:t>1.4 </a:t>
            </a:r>
            <a:r>
              <a:rPr lang="zh-CN" altLang="en-US" dirty="0">
                <a:latin typeface="DengXian" panose="02010600030101010101" pitchFamily="2" charset="-122"/>
                <a:ea typeface="DengXian" panose="02010600030101010101" pitchFamily="2" charset="-122"/>
              </a:rPr>
              <a:t>可视化分析</a:t>
            </a:r>
            <a:r>
              <a:rPr lang="en-US" altLang="zh-CN" dirty="0">
                <a:latin typeface="DengXian" panose="02010600030101010101" pitchFamily="2" charset="-122"/>
                <a:ea typeface="DengXian" panose="02010600030101010101" pitchFamily="2" charset="-122"/>
              </a:rPr>
              <a:t>——</a:t>
            </a:r>
            <a:r>
              <a:rPr lang="zh-CN" altLang="en-US" dirty="0">
                <a:latin typeface="DengXian" panose="02010600030101010101" pitchFamily="2" charset="-122"/>
                <a:ea typeface="DengXian" panose="02010600030101010101" pitchFamily="2" charset="-122"/>
              </a:rPr>
              <a:t>引文地图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E400FD-DBC8-A517-51DE-7C0070BAA21D}"/>
              </a:ext>
            </a:extLst>
          </p:cNvPr>
          <p:cNvSpPr txBox="1"/>
          <p:nvPr/>
        </p:nvSpPr>
        <p:spPr>
          <a:xfrm>
            <a:off x="8848980" y="2379581"/>
            <a:ext cx="2869945" cy="337412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defTabSz="121917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kern="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Citations: </a:t>
            </a:r>
            <a:r>
              <a:rPr lang="zh-CN" altLang="en-US" kern="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参考文献</a:t>
            </a:r>
          </a:p>
          <a:p>
            <a:pPr marL="285750" indent="-285750" defTabSz="121917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kern="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Cited By: </a:t>
            </a:r>
            <a:r>
              <a:rPr lang="zh-CN" altLang="en-US" kern="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引用当前文献的文献</a:t>
            </a:r>
          </a:p>
          <a:p>
            <a:pPr marL="285750" indent="-285750" defTabSz="121917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kern="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通过聚类选项筛选引文</a:t>
            </a:r>
            <a:endParaRPr lang="en-US" altLang="zh-CN" kern="0" dirty="0">
              <a:solidFill>
                <a:prstClr val="black"/>
              </a:solidFill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285750" indent="-285750" defTabSz="121917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kern="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可下载引文地图</a:t>
            </a:r>
            <a:endParaRPr lang="en-US" altLang="zh-CN" kern="0" dirty="0">
              <a:solidFill>
                <a:prstClr val="black"/>
              </a:solidFill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285750" indent="-285750" defTabSz="121917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kern="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显示引文和被引文献的数量，点击可链接至对应的文献结果页面</a:t>
            </a:r>
            <a:endParaRPr lang="en-US" altLang="zh-CN" kern="0" dirty="0">
              <a:solidFill>
                <a:prstClr val="black"/>
              </a:solidFill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6D5B601-CE2B-0376-9B6B-23DA3A15C585}"/>
              </a:ext>
            </a:extLst>
          </p:cNvPr>
          <p:cNvGrpSpPr/>
          <p:nvPr/>
        </p:nvGrpSpPr>
        <p:grpSpPr>
          <a:xfrm>
            <a:off x="435901" y="1530287"/>
            <a:ext cx="8305271" cy="4551417"/>
            <a:chOff x="435901" y="1234454"/>
            <a:chExt cx="8305271" cy="455141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099B8A3-F804-4E7D-DEB2-D4A3CC82003B}"/>
                </a:ext>
              </a:extLst>
            </p:cNvPr>
            <p:cNvGrpSpPr/>
            <p:nvPr/>
          </p:nvGrpSpPr>
          <p:grpSpPr>
            <a:xfrm>
              <a:off x="435901" y="1234454"/>
              <a:ext cx="8285607" cy="4551417"/>
              <a:chOff x="435901" y="1234454"/>
              <a:chExt cx="8285607" cy="4551417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CDEC406-1CE9-D0DC-EFAF-1178FD983FF7}"/>
                  </a:ext>
                </a:extLst>
              </p:cNvPr>
              <p:cNvGrpSpPr/>
              <p:nvPr/>
            </p:nvGrpSpPr>
            <p:grpSpPr>
              <a:xfrm>
                <a:off x="435902" y="1234454"/>
                <a:ext cx="8285606" cy="4551417"/>
                <a:chOff x="139037" y="1169649"/>
                <a:chExt cx="8820603" cy="4845299"/>
              </a:xfrm>
            </p:grpSpPr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75F15D36-FE61-78A6-2A45-3CD1BD011A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39037" y="1169649"/>
                  <a:ext cx="8820603" cy="4845299"/>
                </a:xfrm>
                <a:prstGeom prst="rect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</p:pic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8A4EA133-03F8-6ECA-1699-EDF1B498E0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75029" t="31136" r="4745" b="47733"/>
                <a:stretch/>
              </p:blipFill>
              <p:spPr>
                <a:xfrm>
                  <a:off x="6729478" y="2351649"/>
                  <a:ext cx="1974366" cy="1151713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sp>
            <p:nvSpPr>
              <p:cNvPr id="14" name="矩形: 圆角 13">
                <a:extLst>
                  <a:ext uri="{FF2B5EF4-FFF2-40B4-BE49-F238E27FC236}">
                    <a16:creationId xmlns:a16="http://schemas.microsoft.com/office/drawing/2014/main" id="{5711213C-0391-BCC3-2055-461F59371C11}"/>
                  </a:ext>
                </a:extLst>
              </p:cNvPr>
              <p:cNvSpPr/>
              <p:nvPr/>
            </p:nvSpPr>
            <p:spPr>
              <a:xfrm>
                <a:off x="435901" y="1649784"/>
                <a:ext cx="1560049" cy="503481"/>
              </a:xfrm>
              <a:prstGeom prst="roundRect">
                <a:avLst>
                  <a:gd name="adj" fmla="val 6516"/>
                </a:avLst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900"/>
                  </a:spcBef>
                </a:pPr>
                <a:endParaRPr lang="zh-CN" altLang="en-US" sz="1800" dirty="0" err="1">
                  <a:latin typeface="+mn-lt"/>
                  <a:ea typeface="DengXian" panose="02010600030101010101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6" name="矩形: 圆角 13">
              <a:extLst>
                <a:ext uri="{FF2B5EF4-FFF2-40B4-BE49-F238E27FC236}">
                  <a16:creationId xmlns:a16="http://schemas.microsoft.com/office/drawing/2014/main" id="{A75D13FC-DF6A-8F33-068E-5A620C4F9BAD}"/>
                </a:ext>
              </a:extLst>
            </p:cNvPr>
            <p:cNvSpPr/>
            <p:nvPr/>
          </p:nvSpPr>
          <p:spPr>
            <a:xfrm>
              <a:off x="8333471" y="1894582"/>
              <a:ext cx="407701" cy="337339"/>
            </a:xfrm>
            <a:prstGeom prst="roundRect">
              <a:avLst>
                <a:gd name="adj" fmla="val 6516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zh-CN" altLang="en-US" sz="1800" dirty="0" err="1">
                <a:latin typeface="+mn-lt"/>
                <a:ea typeface="DengXian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17" name="矩形: 圆角 13">
              <a:extLst>
                <a:ext uri="{FF2B5EF4-FFF2-40B4-BE49-F238E27FC236}">
                  <a16:creationId xmlns:a16="http://schemas.microsoft.com/office/drawing/2014/main" id="{45BB159D-66F1-2DE2-31FB-43663C7937CA}"/>
                </a:ext>
              </a:extLst>
            </p:cNvPr>
            <p:cNvSpPr/>
            <p:nvPr/>
          </p:nvSpPr>
          <p:spPr>
            <a:xfrm>
              <a:off x="6946784" y="3519797"/>
              <a:ext cx="1037013" cy="531094"/>
            </a:xfrm>
            <a:prstGeom prst="roundRect">
              <a:avLst>
                <a:gd name="adj" fmla="val 6516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zh-CN" altLang="en-US" sz="1800" dirty="0" err="1">
                <a:latin typeface="+mn-lt"/>
                <a:ea typeface="DengXian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8AD734E5-F0D7-D973-DD75-B134BAADAE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9103" y="1501416"/>
            <a:ext cx="1748640" cy="56932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B18B4DB-7A87-F216-315D-8D4D8FA3AE9E}"/>
              </a:ext>
            </a:extLst>
          </p:cNvPr>
          <p:cNvSpPr txBox="1"/>
          <p:nvPr/>
        </p:nvSpPr>
        <p:spPr>
          <a:xfrm>
            <a:off x="634999" y="995949"/>
            <a:ext cx="9943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便捷获得相关文献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8932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57"/>
    </mc:Choice>
    <mc:Fallback xmlns="">
      <p:transition advTm="357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2E6C239-4E28-8D16-5413-EBE9CF8ADFA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08FC84-4E19-B97C-3A79-C08F8D38DE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8CED2AD-D9E8-5A9A-48A2-9B85CB389C85}"/>
              </a:ext>
            </a:extLst>
          </p:cNvPr>
          <p:cNvSpPr txBox="1">
            <a:spLocks/>
          </p:cNvSpPr>
          <p:nvPr/>
        </p:nvSpPr>
        <p:spPr>
          <a:xfrm>
            <a:off x="635000" y="390525"/>
            <a:ext cx="11083925" cy="5873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200"/>
              </a:spcBef>
              <a:buFont typeface="Arial"/>
              <a:buNone/>
              <a:defRPr sz="4500" b="1" i="0" kern="1200">
                <a:solidFill>
                  <a:srgbClr val="0032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233363" indent="-223838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Clr>
                <a:schemeClr val="accent2"/>
              </a:buClr>
              <a:buFont typeface="System Font Regular"/>
              <a:buChar char="–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6400" indent="-173038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.AppleSystemUIFont" charset="-120"/>
              <a:buChar char="–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sz="36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28CDF312-581A-44AF-6B5A-5487495CC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34" y="408574"/>
            <a:ext cx="9263129" cy="569326"/>
          </a:xfrm>
        </p:spPr>
        <p:txBody>
          <a:bodyPr/>
          <a:lstStyle/>
          <a:p>
            <a:r>
              <a:rPr lang="en-US" altLang="zh-CN" dirty="0">
                <a:latin typeface="DengXian" panose="02010600030101010101" pitchFamily="2" charset="-122"/>
                <a:ea typeface="DengXian" panose="02010600030101010101" pitchFamily="2" charset="-122"/>
              </a:rPr>
              <a:t>1.5 </a:t>
            </a:r>
            <a:r>
              <a:rPr lang="zh-CN" altLang="en-US" dirty="0">
                <a:latin typeface="DengXian" panose="02010600030101010101" pitchFamily="2" charset="-122"/>
                <a:ea typeface="DengXian" panose="02010600030101010101" pitchFamily="2" charset="-122"/>
              </a:rPr>
              <a:t>深入文献详情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3174CB-75EB-D86C-8016-041CC9156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88" y="1440457"/>
            <a:ext cx="5147123" cy="488691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635D24-AE62-3E2E-9754-6125F107E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7502" y="1602858"/>
            <a:ext cx="5921423" cy="507870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5092B7C-962E-6612-D2BF-08C8FB2E76B2}"/>
              </a:ext>
            </a:extLst>
          </p:cNvPr>
          <p:cNvGrpSpPr/>
          <p:nvPr/>
        </p:nvGrpSpPr>
        <p:grpSpPr>
          <a:xfrm>
            <a:off x="4419421" y="98302"/>
            <a:ext cx="6376123" cy="2634304"/>
            <a:chOff x="195006" y="1237757"/>
            <a:chExt cx="7678222" cy="317226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EDB569B-750C-447C-528D-FEF1CCF17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5006" y="1237757"/>
              <a:ext cx="7678222" cy="3172268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8" name="矩形: 圆角 13">
              <a:extLst>
                <a:ext uri="{FF2B5EF4-FFF2-40B4-BE49-F238E27FC236}">
                  <a16:creationId xmlns:a16="http://schemas.microsoft.com/office/drawing/2014/main" id="{A1DD516A-F482-3A5B-3A58-33CFCF84C8D1}"/>
                </a:ext>
              </a:extLst>
            </p:cNvPr>
            <p:cNvSpPr/>
            <p:nvPr/>
          </p:nvSpPr>
          <p:spPr>
            <a:xfrm>
              <a:off x="3047468" y="3924494"/>
              <a:ext cx="2528024" cy="414387"/>
            </a:xfrm>
            <a:prstGeom prst="roundRect">
              <a:avLst>
                <a:gd name="adj" fmla="val 6516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zh-CN" altLang="en-US" sz="1800" dirty="0" err="1">
                <a:latin typeface="+mn-lt"/>
                <a:ea typeface="DengXian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113CE4C-5BAD-8D55-AD0E-8E3B68358D5A}"/>
              </a:ext>
            </a:extLst>
          </p:cNvPr>
          <p:cNvCxnSpPr>
            <a:cxnSpLocks/>
          </p:cNvCxnSpPr>
          <p:nvPr/>
        </p:nvCxnSpPr>
        <p:spPr>
          <a:xfrm flipH="1">
            <a:off x="5644011" y="2546526"/>
            <a:ext cx="1144142" cy="478303"/>
          </a:xfrm>
          <a:prstGeom prst="straightConnector1">
            <a:avLst/>
          </a:prstGeom>
          <a:ln w="19050">
            <a:solidFill>
              <a:srgbClr val="FFC72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5092842-BCB2-4180-8B68-9A149AC8EB9C}"/>
              </a:ext>
            </a:extLst>
          </p:cNvPr>
          <p:cNvCxnSpPr>
            <a:cxnSpLocks/>
          </p:cNvCxnSpPr>
          <p:nvPr/>
        </p:nvCxnSpPr>
        <p:spPr>
          <a:xfrm>
            <a:off x="8354801" y="2690114"/>
            <a:ext cx="0" cy="420955"/>
          </a:xfrm>
          <a:prstGeom prst="straightConnector1">
            <a:avLst/>
          </a:prstGeom>
          <a:ln w="19050">
            <a:solidFill>
              <a:srgbClr val="FFC72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946A0CB-DE4B-613C-0639-734217F934B5}"/>
              </a:ext>
            </a:extLst>
          </p:cNvPr>
          <p:cNvSpPr txBox="1"/>
          <p:nvPr/>
        </p:nvSpPr>
        <p:spPr>
          <a:xfrm>
            <a:off x="634999" y="995949"/>
            <a:ext cx="9943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内容合集间彼此关联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001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57"/>
    </mc:Choice>
    <mc:Fallback xmlns="">
      <p:transition advTm="357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BA41749-47D3-115E-ADC5-588E73F1EE96}"/>
              </a:ext>
            </a:extLst>
          </p:cNvPr>
          <p:cNvGrpSpPr/>
          <p:nvPr/>
        </p:nvGrpSpPr>
        <p:grpSpPr>
          <a:xfrm>
            <a:off x="210018" y="1523202"/>
            <a:ext cx="7134540" cy="4244377"/>
            <a:chOff x="210018" y="1523202"/>
            <a:chExt cx="7134540" cy="424437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D0AA9E8-8A91-C876-DBA0-386D3263D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0018" y="1523202"/>
              <a:ext cx="7134540" cy="4244377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1" name="矩形: 圆角 13">
              <a:extLst>
                <a:ext uri="{FF2B5EF4-FFF2-40B4-BE49-F238E27FC236}">
                  <a16:creationId xmlns:a16="http://schemas.microsoft.com/office/drawing/2014/main" id="{13EEBD4B-B8B6-537D-CF15-04A5D6BD6094}"/>
                </a:ext>
              </a:extLst>
            </p:cNvPr>
            <p:cNvSpPr/>
            <p:nvPr/>
          </p:nvSpPr>
          <p:spPr>
            <a:xfrm>
              <a:off x="275235" y="3845859"/>
              <a:ext cx="1084839" cy="385482"/>
            </a:xfrm>
            <a:prstGeom prst="roundRect">
              <a:avLst>
                <a:gd name="adj" fmla="val 6516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zh-CN" altLang="en-US" sz="1800" dirty="0" err="1">
                <a:latin typeface="+mn-lt"/>
                <a:ea typeface="DengXian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12" name="矩形: 圆角 13">
              <a:extLst>
                <a:ext uri="{FF2B5EF4-FFF2-40B4-BE49-F238E27FC236}">
                  <a16:creationId xmlns:a16="http://schemas.microsoft.com/office/drawing/2014/main" id="{E76E32E3-4C27-2141-E0C4-51748AD50396}"/>
                </a:ext>
              </a:extLst>
            </p:cNvPr>
            <p:cNvSpPr/>
            <p:nvPr/>
          </p:nvSpPr>
          <p:spPr>
            <a:xfrm>
              <a:off x="3390529" y="4580964"/>
              <a:ext cx="455329" cy="242047"/>
            </a:xfrm>
            <a:prstGeom prst="roundRect">
              <a:avLst>
                <a:gd name="adj" fmla="val 6516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zh-CN" altLang="en-US" sz="1800" dirty="0" err="1">
                <a:latin typeface="+mn-lt"/>
                <a:ea typeface="DengXian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2B8071B-0DCA-D2BA-6B4A-E806C8DDBB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7865" y="158610"/>
            <a:ext cx="5898247" cy="362449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2E6C239-4E28-8D16-5413-EBE9CF8ADFA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08FC84-4E19-B97C-3A79-C08F8D38DE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8CED2AD-D9E8-5A9A-48A2-9B85CB389C85}"/>
              </a:ext>
            </a:extLst>
          </p:cNvPr>
          <p:cNvSpPr txBox="1">
            <a:spLocks/>
          </p:cNvSpPr>
          <p:nvPr/>
        </p:nvSpPr>
        <p:spPr>
          <a:xfrm>
            <a:off x="635000" y="390525"/>
            <a:ext cx="11083925" cy="5873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200"/>
              </a:spcBef>
              <a:buFont typeface="Arial"/>
              <a:buNone/>
              <a:defRPr sz="4500" b="1" i="0" kern="1200">
                <a:solidFill>
                  <a:srgbClr val="0032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233363" indent="-223838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Clr>
                <a:schemeClr val="accent2"/>
              </a:buClr>
              <a:buFont typeface="System Font Regular"/>
              <a:buChar char="–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6400" indent="-173038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.AppleSystemUIFont" charset="-120"/>
              <a:buChar char="–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sz="36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28CDF312-581A-44AF-6B5A-5487495CC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34" y="408574"/>
            <a:ext cx="9263129" cy="569326"/>
          </a:xfrm>
        </p:spPr>
        <p:txBody>
          <a:bodyPr/>
          <a:lstStyle/>
          <a:p>
            <a:r>
              <a:rPr lang="en-US" altLang="zh-CN" dirty="0">
                <a:latin typeface="DengXian" panose="02010600030101010101" pitchFamily="2" charset="-122"/>
                <a:ea typeface="DengXian" panose="02010600030101010101" pitchFamily="2" charset="-122"/>
              </a:rPr>
              <a:t>1.5 </a:t>
            </a:r>
            <a:r>
              <a:rPr lang="zh-CN" altLang="en-US" dirty="0">
                <a:latin typeface="DengXian" panose="02010600030101010101" pitchFamily="2" charset="-122"/>
                <a:ea typeface="DengXian" panose="02010600030101010101" pitchFamily="2" charset="-122"/>
              </a:rPr>
              <a:t>深入文献详情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A76833-406F-C4C8-DBF7-7AB84F496479}"/>
              </a:ext>
            </a:extLst>
          </p:cNvPr>
          <p:cNvSpPr txBox="1"/>
          <p:nvPr/>
        </p:nvSpPr>
        <p:spPr>
          <a:xfrm>
            <a:off x="634999" y="995949"/>
            <a:ext cx="9943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巧用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CAS </a:t>
            </a:r>
            <a:r>
              <a:rPr lang="en-US" altLang="zh-CN" dirty="0" err="1">
                <a:latin typeface="等线" panose="02010600030101010101" pitchFamily="2" charset="-122"/>
                <a:ea typeface="等线" panose="02010600030101010101" pitchFamily="2" charset="-122"/>
              </a:rPr>
              <a:t>PatentPak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浏览专利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8A55C6E-A880-4AF0-59FB-9B60C89020C2}"/>
              </a:ext>
            </a:extLst>
          </p:cNvPr>
          <p:cNvCxnSpPr>
            <a:cxnSpLocks/>
          </p:cNvCxnSpPr>
          <p:nvPr/>
        </p:nvCxnSpPr>
        <p:spPr>
          <a:xfrm flipV="1">
            <a:off x="5750112" y="1436324"/>
            <a:ext cx="3384923" cy="71044"/>
          </a:xfrm>
          <a:prstGeom prst="straightConnector1">
            <a:avLst/>
          </a:prstGeom>
          <a:ln w="19050">
            <a:solidFill>
              <a:srgbClr val="FFC72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9695F86D-E732-D51F-AFC7-88DE6CCBC9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2342" y="3150444"/>
            <a:ext cx="6014423" cy="354105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8ADB56D-C158-6FF8-C8B9-090569199EF1}"/>
              </a:ext>
            </a:extLst>
          </p:cNvPr>
          <p:cNvCxnSpPr>
            <a:cxnSpLocks/>
          </p:cNvCxnSpPr>
          <p:nvPr/>
        </p:nvCxnSpPr>
        <p:spPr>
          <a:xfrm>
            <a:off x="6323853" y="4700171"/>
            <a:ext cx="2981512" cy="868097"/>
          </a:xfrm>
          <a:prstGeom prst="straightConnector1">
            <a:avLst/>
          </a:prstGeom>
          <a:ln w="19050">
            <a:solidFill>
              <a:srgbClr val="FFC72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949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57"/>
    </mc:Choice>
    <mc:Fallback xmlns="">
      <p:transition advTm="357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8BCB275-FB50-7807-702E-6F73C4082BF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F84866-6268-EEA3-3864-BDC9510B4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文献检索小结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0D9D2BB4-AC9E-F18B-2E6F-F705155FECAD}"/>
              </a:ext>
            </a:extLst>
          </p:cNvPr>
          <p:cNvSpPr txBox="1">
            <a:spLocks/>
          </p:cNvSpPr>
          <p:nvPr/>
        </p:nvSpPr>
        <p:spPr>
          <a:xfrm>
            <a:off x="1359489" y="1543050"/>
            <a:ext cx="9473022" cy="37719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Font typeface="Arial"/>
              <a:buNone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33363" indent="-223838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Clr>
                <a:schemeClr val="accent2"/>
              </a:buClr>
              <a:buFont typeface="System Font Regular"/>
              <a:buChar char="–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6400" indent="-173038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.AppleSystemUIFont" charset="-120"/>
              <a:buChar char="–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>
              <a:lnSpc>
                <a:spcPct val="150000"/>
              </a:lnSpc>
              <a:spcBef>
                <a:spcPts val="800"/>
              </a:spcBef>
              <a:buFont typeface="Arial"/>
              <a:buAutoNum type="arabicPeriod"/>
              <a:defRPr/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检索主题的构建：利用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CAS Lexicon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精准选词，使用布尔逻辑算符及通配符连接主题词，利用高级检索选项进行自定义组合检索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457189" indent="-457189">
              <a:lnSpc>
                <a:spcPct val="150000"/>
              </a:lnSpc>
              <a:spcBef>
                <a:spcPts val="800"/>
              </a:spcBef>
              <a:buFont typeface="Arial"/>
              <a:buAutoNum type="arabicPeriod"/>
              <a:defRPr/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主题词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+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结构联合检索，快速获得文献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457189" indent="-457189">
              <a:lnSpc>
                <a:spcPct val="150000"/>
              </a:lnSpc>
              <a:spcBef>
                <a:spcPts val="800"/>
              </a:spcBef>
              <a:buFont typeface="Arial"/>
              <a:buAutoNum type="arabicPeriod"/>
              <a:defRPr/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利用丰富的筛选工具，缩小范围，锁定目标文献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457189" indent="-457189">
              <a:lnSpc>
                <a:spcPct val="150000"/>
              </a:lnSpc>
              <a:spcBef>
                <a:spcPts val="800"/>
              </a:spcBef>
              <a:buFont typeface="Wingdings" panose="05000000000000000000" pitchFamily="2" charset="2"/>
              <a:buAutoNum type="arabicPeriod"/>
              <a:defRPr/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检索结果趋势分析、知识图谱、引文地图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457189" indent="-457189">
              <a:lnSpc>
                <a:spcPct val="150000"/>
              </a:lnSpc>
              <a:spcBef>
                <a:spcPts val="800"/>
              </a:spcBef>
              <a:buFont typeface="Wingdings" panose="05000000000000000000" pitchFamily="2" charset="2"/>
              <a:buAutoNum type="arabicPeriod"/>
              <a:defRPr/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文献详情，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CAS </a:t>
            </a:r>
            <a:r>
              <a:rPr lang="en-US" altLang="zh-CN" dirty="0" err="1">
                <a:latin typeface="等线" panose="02010600030101010101" pitchFamily="2" charset="-122"/>
                <a:ea typeface="等线" panose="02010600030101010101" pitchFamily="2" charset="-122"/>
              </a:rPr>
              <a:t>PatentPak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浏览专利详情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7746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C846AA-F20D-333B-A467-E23BAD7DE40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B889F1-9888-5AF4-1205-1AB82277AA9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13A6C16-C036-370C-6B4A-93027EF4223B}"/>
              </a:ext>
            </a:extLst>
          </p:cNvPr>
          <p:cNvSpPr txBox="1">
            <a:spLocks/>
          </p:cNvSpPr>
          <p:nvPr/>
        </p:nvSpPr>
        <p:spPr>
          <a:xfrm>
            <a:off x="1698701" y="1649811"/>
            <a:ext cx="8794597" cy="419543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Font typeface="Arial"/>
              <a:buNone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33363" indent="-223838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Clr>
                <a:schemeClr val="accent2"/>
              </a:buClr>
              <a:buFont typeface="System Font Regular"/>
              <a:buChar char="–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6400" indent="-173038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.AppleSystemUIFont" charset="-120"/>
              <a:buChar char="–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lvl="1" indent="-34290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−"/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快速检索聚合物或无机化合物？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571500" lvl="1" indent="-34290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−"/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利用谱图数值确认产物或杂质？从属性值出发，调研某类材料？</a:t>
            </a:r>
            <a:endParaRPr lang="en-US" altLang="zh-CN" sz="18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571500" lvl="1" indent="-34290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−"/>
            </a:pP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检索完整分子结构？通式结构？或含有某些片段的物质？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571500" lvl="1" indent="-34290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−"/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如何确认结构新颖性？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571500" lvl="1" indent="-34290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−"/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如何查找相似的序列？</a:t>
            </a:r>
            <a:endParaRPr lang="en-US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ts val="1200"/>
              </a:spcBef>
            </a:pPr>
            <a:endParaRPr lang="en-US" sz="18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1" name="Title 21">
            <a:extLst>
              <a:ext uri="{FF2B5EF4-FFF2-40B4-BE49-F238E27FC236}">
                <a16:creationId xmlns:a16="http://schemas.microsoft.com/office/drawing/2014/main" id="{B4EDD09C-E08F-D649-A5CA-6ADD77D0C9E1}"/>
              </a:ext>
            </a:extLst>
          </p:cNvPr>
          <p:cNvSpPr txBox="1">
            <a:spLocks/>
          </p:cNvSpPr>
          <p:nvPr/>
        </p:nvSpPr>
        <p:spPr>
          <a:xfrm>
            <a:off x="496887" y="584545"/>
            <a:ext cx="8285605" cy="3283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cap="none" spc="-150" baseline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2. 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如何聚焦某类物质？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6514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316"/>
    </mc:Choice>
    <mc:Fallback xmlns="">
      <p:transition advTm="5316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15A72B-5F3E-381F-92C8-88ED4A3E0E0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B00C24-C639-C71A-D78D-A4BFC53B81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C3BC0-3EBF-3C4C-A3D8-795624EBC6AA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863CFE5-D281-6BF0-EC11-48C4CCF75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105" y="429227"/>
            <a:ext cx="8285605" cy="328304"/>
          </a:xfrm>
        </p:spPr>
        <p:txBody>
          <a:bodyPr/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研究某种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/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某类物质？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28FE2DF-1DB5-4939-DC59-971062A10A6A}"/>
              </a:ext>
            </a:extLst>
          </p:cNvPr>
          <p:cNvGrpSpPr/>
          <p:nvPr/>
        </p:nvGrpSpPr>
        <p:grpSpPr>
          <a:xfrm>
            <a:off x="734105" y="1350661"/>
            <a:ext cx="10925525" cy="3601464"/>
            <a:chOff x="829434" y="1351180"/>
            <a:chExt cx="10925525" cy="360146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43DDCB2-233B-9EC3-8B0D-E34080A20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9434" y="1911345"/>
              <a:ext cx="8324256" cy="244133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C23E356-771B-2383-C738-F6C3293278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0358" y="1351180"/>
              <a:ext cx="6006791" cy="4001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defTabSz="1219170">
                <a:defRPr>
                  <a:solidFill>
                    <a:prstClr val="black"/>
                  </a:solidFill>
                  <a:latin typeface="Source Han Sans CN Normal" panose="020B0400000000000000" pitchFamily="34" charset="-128"/>
                  <a:ea typeface="Source Han Sans CN Normal" panose="020B0400000000000000" pitchFamily="34" charset="-128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zh-CN" altLang="en-US" sz="2000" dirty="0">
                  <a:latin typeface="等线" panose="02010600030101010101" pitchFamily="2" charset="-122"/>
                  <a:ea typeface="等线" panose="02010600030101010101" pitchFamily="2" charset="-122"/>
                </a:rPr>
                <a:t>通过物质标识符、文献标识符检索物质</a:t>
              </a:r>
              <a:endPara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30F074D-BADF-F7F1-A902-0CEE8D1E364D}"/>
                </a:ext>
              </a:extLst>
            </p:cNvPr>
            <p:cNvSpPr txBox="1"/>
            <p:nvPr/>
          </p:nvSpPr>
          <p:spPr>
            <a:xfrm>
              <a:off x="9264920" y="2657721"/>
              <a:ext cx="249003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zh-CN" altLang="en-US" sz="2000" dirty="0">
                  <a:solidFill>
                    <a:prstClr val="black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使用结构绘制面板进行结构检索</a:t>
              </a:r>
              <a:endParaRPr lang="en-US" altLang="zh-CN" sz="2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7232BAF-598D-58FB-B6BD-E9D520371941}"/>
                </a:ext>
              </a:extLst>
            </p:cNvPr>
            <p:cNvSpPr txBox="1"/>
            <p:nvPr/>
          </p:nvSpPr>
          <p:spPr>
            <a:xfrm>
              <a:off x="924893" y="4552534"/>
              <a:ext cx="249003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zh-CN" altLang="en-US" sz="2000" dirty="0">
                  <a:solidFill>
                    <a:prstClr val="black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高级检索</a:t>
              </a:r>
              <a:endParaRPr lang="en-US" altLang="zh-CN" sz="2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cxnSp>
          <p:nvCxnSpPr>
            <p:cNvPr id="14" name="直接箭头连接符 12">
              <a:extLst>
                <a:ext uri="{FF2B5EF4-FFF2-40B4-BE49-F238E27FC236}">
                  <a16:creationId xmlns:a16="http://schemas.microsoft.com/office/drawing/2014/main" id="{23AAAAC2-EFD8-5C41-8AC0-F354E656B4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45560" y="1719745"/>
              <a:ext cx="0" cy="1043854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2">
              <a:extLst>
                <a:ext uri="{FF2B5EF4-FFF2-40B4-BE49-F238E27FC236}">
                  <a16:creationId xmlns:a16="http://schemas.microsoft.com/office/drawing/2014/main" id="{A1F77173-D2F4-B629-6665-279C2C13F1E4}"/>
                </a:ext>
              </a:extLst>
            </p:cNvPr>
            <p:cNvCxnSpPr>
              <a:cxnSpLocks/>
            </p:cNvCxnSpPr>
            <p:nvPr/>
          </p:nvCxnSpPr>
          <p:spPr>
            <a:xfrm>
              <a:off x="2035760" y="4061654"/>
              <a:ext cx="0" cy="580040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箭头连接符 12">
              <a:extLst>
                <a:ext uri="{FF2B5EF4-FFF2-40B4-BE49-F238E27FC236}">
                  <a16:creationId xmlns:a16="http://schemas.microsoft.com/office/drawing/2014/main" id="{F86C4F86-0392-9240-BFB6-54A848B248FC}"/>
                </a:ext>
              </a:extLst>
            </p:cNvPr>
            <p:cNvCxnSpPr>
              <a:cxnSpLocks/>
            </p:cNvCxnSpPr>
            <p:nvPr/>
          </p:nvCxnSpPr>
          <p:spPr>
            <a:xfrm>
              <a:off x="8523514" y="2895600"/>
              <a:ext cx="947057" cy="236410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14AB770-3A2E-551F-D1EE-9E06596F471A}"/>
              </a:ext>
            </a:extLst>
          </p:cNvPr>
          <p:cNvSpPr txBox="1"/>
          <p:nvPr/>
        </p:nvSpPr>
        <p:spPr>
          <a:xfrm>
            <a:off x="3829649" y="4641175"/>
            <a:ext cx="6097836" cy="149278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spcBef>
                <a:spcPts val="0"/>
              </a:spcBef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zh-CN" altLang="en-US" sz="1800" dirty="0">
                <a:latin typeface="等线" panose="02010600030101010101" pitchFamily="2" charset="-122"/>
                <a:ea typeface="等线" panose="02010600030101010101" pitchFamily="2" charset="-122"/>
              </a:rPr>
              <a:t> 检索策略推荐</a:t>
            </a:r>
            <a:endParaRPr lang="en-US" altLang="zh-CN" sz="18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860425" indent="-342900">
              <a:lnSpc>
                <a:spcPct val="130000"/>
              </a:lnSpc>
              <a:spcBef>
                <a:spcPts val="0"/>
              </a:spcBef>
              <a:buClr>
                <a:srgbClr val="00B0F0"/>
              </a:buClr>
              <a:buFont typeface="Arial" panose="020B0604020202020204" pitchFamily="34" charset="0"/>
              <a:buChar char="−"/>
            </a:pPr>
            <a:r>
              <a:rPr lang="zh-CN" altLang="en-US" sz="1800" dirty="0">
                <a:latin typeface="等线" panose="02010600030101010101" pitchFamily="2" charset="-122"/>
                <a:ea typeface="等线" panose="02010600030101010101" pitchFamily="2" charset="-122"/>
              </a:rPr>
              <a:t>有机化合物，金属配合物，天然产物：结构检索</a:t>
            </a:r>
          </a:p>
          <a:p>
            <a:pPr marL="860425" indent="-342900">
              <a:lnSpc>
                <a:spcPct val="130000"/>
              </a:lnSpc>
              <a:spcBef>
                <a:spcPts val="0"/>
              </a:spcBef>
              <a:buClr>
                <a:srgbClr val="00B0F0"/>
              </a:buClr>
              <a:buFont typeface="Arial" panose="020B0604020202020204" pitchFamily="34" charset="0"/>
              <a:buChar char="−"/>
            </a:pPr>
            <a:r>
              <a:rPr lang="zh-CN" altLang="en-US" sz="1800" dirty="0">
                <a:latin typeface="等线" panose="02010600030101010101" pitchFamily="2" charset="-122"/>
                <a:ea typeface="等线" panose="02010600030101010101" pitchFamily="2" charset="-122"/>
              </a:rPr>
              <a:t>无机物，合金：分子式检索</a:t>
            </a:r>
          </a:p>
          <a:p>
            <a:pPr marL="860425" indent="-342900">
              <a:lnSpc>
                <a:spcPct val="130000"/>
              </a:lnSpc>
              <a:spcBef>
                <a:spcPts val="0"/>
              </a:spcBef>
              <a:buClr>
                <a:srgbClr val="00B0F0"/>
              </a:buClr>
              <a:buFont typeface="Arial" panose="020B0604020202020204" pitchFamily="34" charset="0"/>
              <a:buChar char="−"/>
            </a:pPr>
            <a:r>
              <a:rPr lang="zh-CN" altLang="en-US" sz="1800" dirty="0">
                <a:latin typeface="等线" panose="02010600030101010101" pitchFamily="2" charset="-122"/>
                <a:ea typeface="等线" panose="02010600030101010101" pitchFamily="2" charset="-122"/>
              </a:rPr>
              <a:t>高分子化合物：分子式检索和结构检索</a:t>
            </a:r>
          </a:p>
        </p:txBody>
      </p:sp>
    </p:spTree>
    <p:extLst>
      <p:ext uri="{BB962C8B-B14F-4D97-AF65-F5344CB8AC3E}">
        <p14:creationId xmlns:p14="http://schemas.microsoft.com/office/powerpoint/2010/main" val="299975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69E585-B19C-2901-AF47-3F3B01E84F0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C3BC0-3EBF-3C4C-A3D8-795624EBC6AA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50198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50198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44E5D6-CB39-EFEA-BB9F-59ED283D2C7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50198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2023 American Chemical Society. All rights reserved.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260EA99-93F6-3B65-28DE-CFDAB74DB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等线" panose="02010600030101010101" pitchFamily="2" charset="-122"/>
                <a:ea typeface="等线" panose="02010600030101010101" pitchFamily="2" charset="-122"/>
              </a:rPr>
              <a:t>CAS 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具有最全面的学科连接内容合集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FEF42FE5-F622-86ED-D4A4-1902F175DF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7025" y="1846379"/>
            <a:ext cx="7080965" cy="3376425"/>
          </a:xfrm>
          <a:prstGeom prst="rect">
            <a:avLst/>
          </a:prstGeom>
        </p:spPr>
      </p:pic>
      <p:sp>
        <p:nvSpPr>
          <p:cNvPr id="10" name="Text Placeholder 101">
            <a:extLst>
              <a:ext uri="{FF2B5EF4-FFF2-40B4-BE49-F238E27FC236}">
                <a16:creationId xmlns:a16="http://schemas.microsoft.com/office/drawing/2014/main" id="{0A5CDF37-CE26-899E-882E-29B0EAD781FE}"/>
              </a:ext>
            </a:extLst>
          </p:cNvPr>
          <p:cNvSpPr txBox="1">
            <a:spLocks/>
          </p:cNvSpPr>
          <p:nvPr/>
        </p:nvSpPr>
        <p:spPr>
          <a:xfrm>
            <a:off x="7462331" y="1283553"/>
            <a:ext cx="9144" cy="4480560"/>
          </a:xfrm>
          <a:prstGeom prst="rect">
            <a:avLst/>
          </a:prstGeom>
          <a:solidFill>
            <a:srgbClr val="FFC72C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Font typeface="Arial"/>
              <a:buNone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33363" indent="-223838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Clr>
                <a:schemeClr val="accent2"/>
              </a:buClr>
              <a:buFont typeface="System Font Regular"/>
              <a:buChar char="–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6400" indent="-173038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.AppleSystemUIFont" charset="-120"/>
              <a:buChar char="–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F311DF2-A759-7DCB-B353-356C82FC23C1}"/>
              </a:ext>
            </a:extLst>
          </p:cNvPr>
          <p:cNvGrpSpPr/>
          <p:nvPr/>
        </p:nvGrpSpPr>
        <p:grpSpPr>
          <a:xfrm>
            <a:off x="7877386" y="2334842"/>
            <a:ext cx="1801900" cy="1091370"/>
            <a:chOff x="7877386" y="1658132"/>
            <a:chExt cx="1801900" cy="10913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E8B01D6-A162-5138-ED22-8FEC77DA1340}"/>
                </a:ext>
              </a:extLst>
            </p:cNvPr>
            <p:cNvSpPr txBox="1"/>
            <p:nvPr/>
          </p:nvSpPr>
          <p:spPr>
            <a:xfrm>
              <a:off x="7877386" y="1658132"/>
              <a:ext cx="1801900" cy="109137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Over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scientific journals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and documents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AFC638E-2996-CEAC-11ED-A629F084164F}"/>
                </a:ext>
              </a:extLst>
            </p:cNvPr>
            <p:cNvSpPr txBox="1"/>
            <p:nvPr/>
          </p:nvSpPr>
          <p:spPr>
            <a:xfrm>
              <a:off x="7877386" y="1924460"/>
              <a:ext cx="514905" cy="301841"/>
            </a:xfrm>
            <a:prstGeom prst="rect">
              <a:avLst/>
            </a:prstGeom>
          </p:spPr>
          <p:txBody>
            <a:bodyPr vert="horz" wrap="none" lIns="0" tIns="0" rIns="0" bIns="0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72C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50K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50DAEB9-7D00-17DD-71AE-0B4A84C133BF}"/>
              </a:ext>
            </a:extLst>
          </p:cNvPr>
          <p:cNvGrpSpPr/>
          <p:nvPr/>
        </p:nvGrpSpPr>
        <p:grpSpPr>
          <a:xfrm>
            <a:off x="9999150" y="2334842"/>
            <a:ext cx="1801900" cy="878306"/>
            <a:chOff x="7877386" y="1658132"/>
            <a:chExt cx="1801900" cy="87830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DC0B6EC-AFC4-D411-7B13-E0E223044D82}"/>
                </a:ext>
              </a:extLst>
            </p:cNvPr>
            <p:cNvSpPr txBox="1"/>
            <p:nvPr/>
          </p:nvSpPr>
          <p:spPr>
            <a:xfrm>
              <a:off x="7877386" y="1658132"/>
              <a:ext cx="1801900" cy="87830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Over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million substances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9E81C6C-15F9-0204-1A33-879ACD620C4A}"/>
                </a:ext>
              </a:extLst>
            </p:cNvPr>
            <p:cNvSpPr txBox="1"/>
            <p:nvPr/>
          </p:nvSpPr>
          <p:spPr>
            <a:xfrm>
              <a:off x="7877386" y="1924460"/>
              <a:ext cx="514905" cy="301841"/>
            </a:xfrm>
            <a:prstGeom prst="rect">
              <a:avLst/>
            </a:prstGeom>
          </p:spPr>
          <p:txBody>
            <a:bodyPr vert="horz" wrap="none" lIns="0" tIns="0" rIns="0" bIns="0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72C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274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4E9B84D-41BD-A5EF-B7D0-75E47E3F39F1}"/>
              </a:ext>
            </a:extLst>
          </p:cNvPr>
          <p:cNvGrpSpPr/>
          <p:nvPr/>
        </p:nvGrpSpPr>
        <p:grpSpPr>
          <a:xfrm>
            <a:off x="7877386" y="3834518"/>
            <a:ext cx="1801900" cy="878306"/>
            <a:chOff x="7877386" y="1658132"/>
            <a:chExt cx="1801900" cy="87830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2DEC658-ED5C-AAB0-C79F-FE95C7CAC3F5}"/>
                </a:ext>
              </a:extLst>
            </p:cNvPr>
            <p:cNvSpPr txBox="1"/>
            <p:nvPr/>
          </p:nvSpPr>
          <p:spPr>
            <a:xfrm>
              <a:off x="7877386" y="1658132"/>
              <a:ext cx="1801900" cy="87830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Over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languages </a:t>
              </a:r>
              <a:b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translated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0E2EB3-44ED-40AA-EF49-0D96007CA7C8}"/>
                </a:ext>
              </a:extLst>
            </p:cNvPr>
            <p:cNvSpPr txBox="1"/>
            <p:nvPr/>
          </p:nvSpPr>
          <p:spPr>
            <a:xfrm>
              <a:off x="7877386" y="1924460"/>
              <a:ext cx="514905" cy="301841"/>
            </a:xfrm>
            <a:prstGeom prst="rect">
              <a:avLst/>
            </a:prstGeom>
          </p:spPr>
          <p:txBody>
            <a:bodyPr vert="horz" wrap="none" lIns="0" tIns="0" rIns="0" bIns="0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C72C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50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0CE3845-9263-A1D5-2F23-1F258556241D}"/>
              </a:ext>
            </a:extLst>
          </p:cNvPr>
          <p:cNvGrpSpPr/>
          <p:nvPr/>
        </p:nvGrpSpPr>
        <p:grpSpPr>
          <a:xfrm>
            <a:off x="9999150" y="3834518"/>
            <a:ext cx="1801900" cy="878306"/>
            <a:chOff x="7877386" y="1658132"/>
            <a:chExt cx="1801900" cy="87830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E69A16E-C4CE-A9CD-820A-604F6E977B74}"/>
                </a:ext>
              </a:extLst>
            </p:cNvPr>
            <p:cNvSpPr txBox="1"/>
            <p:nvPr/>
          </p:nvSpPr>
          <p:spPr>
            <a:xfrm>
              <a:off x="7877386" y="1658132"/>
              <a:ext cx="1801900" cy="87830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Over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patent offices </a:t>
              </a:r>
              <a:b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worldwide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9AF29E0-0A1F-1FFA-4130-FCBED5304BC8}"/>
                </a:ext>
              </a:extLst>
            </p:cNvPr>
            <p:cNvSpPr txBox="1"/>
            <p:nvPr/>
          </p:nvSpPr>
          <p:spPr>
            <a:xfrm>
              <a:off x="7877386" y="1924460"/>
              <a:ext cx="514905" cy="301841"/>
            </a:xfrm>
            <a:prstGeom prst="rect">
              <a:avLst/>
            </a:prstGeom>
          </p:spPr>
          <p:txBody>
            <a:bodyPr vert="horz" wrap="none" lIns="0" tIns="0" rIns="0" bIns="0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FFC72C"/>
                  </a:solidFill>
                  <a:latin typeface="Arial" panose="020B0604020202020204"/>
                </a:rPr>
                <a:t>109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7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188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49"/>
    </mc:Choice>
    <mc:Fallback xmlns="">
      <p:transition advTm="349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1851174-579C-3255-FE01-E21F73115452}"/>
              </a:ext>
            </a:extLst>
          </p:cNvPr>
          <p:cNvGrpSpPr/>
          <p:nvPr/>
        </p:nvGrpSpPr>
        <p:grpSpPr>
          <a:xfrm>
            <a:off x="496888" y="1054419"/>
            <a:ext cx="6822912" cy="5185016"/>
            <a:chOff x="638011" y="2264697"/>
            <a:chExt cx="5106005" cy="388026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50DAF81-C5AF-96C8-4013-5A6A0DBC3D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4617" r="24341"/>
            <a:stretch/>
          </p:blipFill>
          <p:spPr>
            <a:xfrm>
              <a:off x="638011" y="2264697"/>
              <a:ext cx="5106005" cy="3880266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2" name="矩形: 圆角 13">
              <a:extLst>
                <a:ext uri="{FF2B5EF4-FFF2-40B4-BE49-F238E27FC236}">
                  <a16:creationId xmlns:a16="http://schemas.microsoft.com/office/drawing/2014/main" id="{D4DBC043-FEA5-8371-14B3-F6BB06EA1303}"/>
                </a:ext>
              </a:extLst>
            </p:cNvPr>
            <p:cNvSpPr/>
            <p:nvPr/>
          </p:nvSpPr>
          <p:spPr>
            <a:xfrm>
              <a:off x="683178" y="2504745"/>
              <a:ext cx="2436153" cy="400110"/>
            </a:xfrm>
            <a:prstGeom prst="roundRect">
              <a:avLst>
                <a:gd name="adj" fmla="val 6516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zh-CN" altLang="en-US" sz="1800" dirty="0" err="1">
                <a:latin typeface="+mn-lt"/>
                <a:ea typeface="DengXian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15A72B-5F3E-381F-92C8-88ED4A3E0E0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B00C24-C639-C71A-D78D-A4BFC53B81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C3BC0-3EBF-3C4C-A3D8-795624EBC6AA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863CFE5-D281-6BF0-EC11-48C4CCF75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88" y="414247"/>
            <a:ext cx="11291160" cy="328304"/>
          </a:xfrm>
        </p:spPr>
        <p:txBody>
          <a:bodyPr/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物质检索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——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物质标识符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14DFF3-3580-610A-1539-1E1BE121D4F1}"/>
              </a:ext>
            </a:extLst>
          </p:cNvPr>
          <p:cNvSpPr/>
          <p:nvPr/>
        </p:nvSpPr>
        <p:spPr>
          <a:xfrm>
            <a:off x="4784891" y="1113486"/>
            <a:ext cx="55168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可同时检索多个物质识别符（物质名称或</a:t>
            </a:r>
            <a:r>
              <a:rPr lang="en-US" altLang="zh-CN" b="1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CAS RN</a:t>
            </a:r>
            <a:r>
              <a:rPr lang="zh-CN" altLang="en-US" b="1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）</a:t>
            </a:r>
            <a:endParaRPr lang="en-US" altLang="zh-CN" b="1" dirty="0">
              <a:latin typeface="等线" panose="02010600030101010101" pitchFamily="2" charset="-122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171450" lvl="0" indent="-171450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不同物质使用空格隔开（</a:t>
            </a:r>
            <a:r>
              <a:rPr lang="en-US" altLang="zh-CN" b="1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&lt;</a:t>
            </a:r>
            <a:r>
              <a:rPr lang="en-US" b="1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2000</a:t>
            </a:r>
            <a:r>
              <a:rPr lang="zh-CN" altLang="en-US" b="1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个字符）</a:t>
            </a:r>
            <a:endParaRPr lang="en-US" altLang="zh-CN" b="1" dirty="0">
              <a:latin typeface="等线" panose="02010600030101010101" pitchFamily="2" charset="-122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7" name="矩形 6">
            <a:extLst>
              <a:ext uri="{FF2B5EF4-FFF2-40B4-BE49-F238E27FC236}">
                <a16:creationId xmlns:a16="http://schemas.microsoft.com/office/drawing/2014/main" id="{85F9AFC9-BEB8-90F6-8DFC-024623A59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027" y="4015219"/>
            <a:ext cx="1254782" cy="400110"/>
          </a:xfrm>
          <a:prstGeom prst="rect">
            <a:avLst/>
          </a:prstGeom>
          <a:noFill/>
          <a:ln w="28575"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eaLnBrk="0" hangingPunct="0">
              <a:buFont typeface="Arial" panose="020B0604020202020204" pitchFamily="34" charset="0"/>
              <a:buChar char="•"/>
            </a:pP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18" name="矩形 6">
            <a:extLst>
              <a:ext uri="{FF2B5EF4-FFF2-40B4-BE49-F238E27FC236}">
                <a16:creationId xmlns:a16="http://schemas.microsoft.com/office/drawing/2014/main" id="{F3CC7BA0-0180-0C7C-2ECF-3843A205D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0799" y="5098183"/>
            <a:ext cx="4201201" cy="646331"/>
          </a:xfrm>
          <a:prstGeom prst="rect">
            <a:avLst/>
          </a:prstGeom>
          <a:noFill/>
          <a:ln w="28575"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/>
            <a:r>
              <a:rPr lang="zh-CN" altLang="en-US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物质排序：相关度、</a:t>
            </a:r>
            <a:r>
              <a:rPr lang="en-US" altLang="zh-CN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CAS RN</a:t>
            </a:r>
            <a:r>
              <a:rPr lang="zh-CN" altLang="en-US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、分子式、</a:t>
            </a:r>
            <a:endParaRPr lang="en-US" altLang="zh-CN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eaLnBrk="0" hangingPunct="0"/>
            <a:r>
              <a:rPr lang="zh-CN" altLang="en-US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分子量、文献量、供应商数量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FAE720A-8699-0AC6-C2E7-8481C8B4BCD5}"/>
              </a:ext>
            </a:extLst>
          </p:cNvPr>
          <p:cNvGrpSpPr/>
          <p:nvPr/>
        </p:nvGrpSpPr>
        <p:grpSpPr>
          <a:xfrm>
            <a:off x="8130788" y="2240867"/>
            <a:ext cx="2698576" cy="2857316"/>
            <a:chOff x="8229400" y="1967061"/>
            <a:chExt cx="2698576" cy="285731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3B63A0B-B24F-4076-B7AB-CA4DC2D46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29400" y="1967061"/>
              <a:ext cx="2698576" cy="2857316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5" name="矩形: 圆角 13">
              <a:extLst>
                <a:ext uri="{FF2B5EF4-FFF2-40B4-BE49-F238E27FC236}">
                  <a16:creationId xmlns:a16="http://schemas.microsoft.com/office/drawing/2014/main" id="{21FF2713-E6E5-E0A5-5BC3-7A37B545651F}"/>
                </a:ext>
              </a:extLst>
            </p:cNvPr>
            <p:cNvSpPr/>
            <p:nvPr/>
          </p:nvSpPr>
          <p:spPr>
            <a:xfrm>
              <a:off x="8273411" y="2279637"/>
              <a:ext cx="2428383" cy="2544740"/>
            </a:xfrm>
            <a:prstGeom prst="roundRect">
              <a:avLst>
                <a:gd name="adj" fmla="val 6516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zh-CN" altLang="en-US" sz="1800" dirty="0" err="1">
                <a:latin typeface="+mn-lt"/>
                <a:ea typeface="DengXian" panose="02010600030101010101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07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E7296D7-8B05-AE96-D049-EA746F6C0FC3}"/>
              </a:ext>
            </a:extLst>
          </p:cNvPr>
          <p:cNvSpPr txBox="1">
            <a:spLocks/>
          </p:cNvSpPr>
          <p:nvPr/>
        </p:nvSpPr>
        <p:spPr>
          <a:xfrm>
            <a:off x="381973" y="987702"/>
            <a:ext cx="11083736" cy="17707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Font typeface="Arial"/>
              <a:buNone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33363" indent="-223838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Clr>
                <a:schemeClr val="accent2"/>
              </a:buClr>
              <a:buFont typeface="System Font Regular"/>
              <a:buChar char="–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6400" indent="-173038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.AppleSystemUIFont" charset="-120"/>
              <a:buChar char="–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含碳化合物，</a:t>
            </a:r>
            <a:r>
              <a:rPr lang="en-US" altLang="zh-CN" sz="2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C</a:t>
            </a:r>
            <a:r>
              <a:rPr lang="zh-CN" altLang="en-US" sz="2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排第一位，</a:t>
            </a:r>
            <a:r>
              <a:rPr lang="en-US" altLang="zh-CN" sz="2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H</a:t>
            </a:r>
            <a:r>
              <a:rPr lang="zh-CN" altLang="en-US" sz="2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排第二位，其他元素符号按照首字母顺序进行排列</a:t>
            </a:r>
            <a:endParaRPr lang="en-US" altLang="zh-CN" sz="2000" dirty="0">
              <a:solidFill>
                <a:prstClr val="black"/>
              </a:solidFill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不含碳化合物 ，按照元素符号的首字母顺序进行排列</a:t>
            </a:r>
            <a:endParaRPr lang="en-US" altLang="zh-CN" sz="2000" dirty="0">
              <a:solidFill>
                <a:prstClr val="black"/>
              </a:solidFill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不同组分之间用“</a:t>
            </a:r>
            <a:r>
              <a:rPr lang="en-US" altLang="zh-CN" sz="2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.”</a:t>
            </a:r>
            <a:r>
              <a:rPr lang="zh-CN" altLang="en-US" sz="2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隔开，如：高熵碳化物 </a:t>
            </a:r>
            <a:r>
              <a:rPr lang="en-US" altLang="zh-CN" sz="2000" dirty="0" err="1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C.Hf.Nb.Ta.Ti.Zr</a:t>
            </a:r>
            <a:endParaRPr lang="en-US" altLang="zh-CN" sz="2000" dirty="0">
              <a:solidFill>
                <a:prstClr val="black"/>
              </a:solidFill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无机含氧盐：阳离子和阴离子用点（</a:t>
            </a:r>
            <a:r>
              <a:rPr lang="en-US" altLang="zh-CN" sz="2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.</a:t>
            </a:r>
            <a:r>
              <a:rPr lang="zh-CN" altLang="en-US" sz="2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）分开；阴离子以氢补齐至电中性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altLang="zh-CN" sz="2000" dirty="0">
              <a:solidFill>
                <a:prstClr val="black"/>
              </a:solidFill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altLang="zh-CN" sz="2000" dirty="0">
              <a:solidFill>
                <a:prstClr val="black"/>
              </a:solidFill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15A72B-5F3E-381F-92C8-88ED4A3E0E0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B00C24-C639-C71A-D78D-A4BFC53B81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C3BC0-3EBF-3C4C-A3D8-795624EBC6AA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863CFE5-D281-6BF0-EC11-48C4CCF75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88" y="334367"/>
            <a:ext cx="10822753" cy="328304"/>
          </a:xfrm>
        </p:spPr>
        <p:txBody>
          <a:bodyPr/>
          <a:lstStyle/>
          <a:p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2.1 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分子式检索：高效检索聚合物或无机化合物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5FED3E-0ABA-3FEA-1690-5F16BBBBA672}"/>
              </a:ext>
            </a:extLst>
          </p:cNvPr>
          <p:cNvSpPr/>
          <p:nvPr/>
        </p:nvSpPr>
        <p:spPr>
          <a:xfrm>
            <a:off x="8794106" y="2134243"/>
            <a:ext cx="28087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rgbClr val="00B0F0"/>
                </a:solidFill>
                <a:ea typeface="DengXian" panose="02010600030101010101" pitchFamily="2" charset="-122"/>
              </a:rPr>
              <a:t>Na2SO4</a:t>
            </a:r>
            <a:r>
              <a:rPr lang="zh-CN" altLang="en-US" sz="2000" dirty="0">
                <a:solidFill>
                  <a:srgbClr val="00B0F0"/>
                </a:solidFill>
                <a:ea typeface="DengXian" panose="02010600030101010101" pitchFamily="2" charset="-122"/>
              </a:rPr>
              <a:t>：</a:t>
            </a:r>
            <a:r>
              <a:rPr lang="en-US" altLang="zh-CN" sz="2000" dirty="0">
                <a:solidFill>
                  <a:srgbClr val="00B0F0"/>
                </a:solidFill>
                <a:ea typeface="DengXian" panose="02010600030101010101" pitchFamily="2" charset="-122"/>
              </a:rPr>
              <a:t>H2O4S.2Na</a:t>
            </a:r>
            <a:endParaRPr lang="en-US" sz="2000" dirty="0">
              <a:solidFill>
                <a:srgbClr val="00B0F0"/>
              </a:solidFill>
              <a:ea typeface="DengXian" panose="02010600030101010101" pitchFamily="2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5DBA72-5786-8C1B-8358-F900CC05A1CF}"/>
              </a:ext>
            </a:extLst>
          </p:cNvPr>
          <p:cNvSpPr txBox="1"/>
          <p:nvPr/>
        </p:nvSpPr>
        <p:spPr>
          <a:xfrm>
            <a:off x="532469" y="4947843"/>
            <a:ext cx="4665084" cy="1405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fontAlgn="auto"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dirty="0">
                <a:solidFill>
                  <a:srgbClr val="00B0F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适用于分子式检索的物质类型包括：</a:t>
            </a:r>
            <a:endParaRPr lang="en-US" altLang="zh-CN" dirty="0">
              <a:solidFill>
                <a:srgbClr val="00B0F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342900" marR="0" lvl="0" indent="-342900" fontAlgn="auto"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dirty="0">
                <a:solidFill>
                  <a:srgbClr val="00B0F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无机化合物：合金，无机表格化合物，多氧簇金属化合物等</a:t>
            </a:r>
            <a:endParaRPr lang="en-US" altLang="zh-CN" dirty="0">
              <a:solidFill>
                <a:srgbClr val="00B0F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342900" marR="0" lvl="0" indent="-342900" fontAlgn="auto"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dirty="0">
                <a:solidFill>
                  <a:srgbClr val="00B0F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聚合物</a:t>
            </a:r>
            <a:endParaRPr lang="en-US" dirty="0">
              <a:solidFill>
                <a:srgbClr val="00B0F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EEC2AB-9FB8-C872-0F87-CC7C42FD34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824"/>
          <a:stretch/>
        </p:blipFill>
        <p:spPr>
          <a:xfrm>
            <a:off x="532469" y="2796217"/>
            <a:ext cx="5416894" cy="21327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30F230-FB46-2F39-E194-CEA9A4A6F5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018"/>
          <a:stretch/>
        </p:blipFill>
        <p:spPr>
          <a:xfrm>
            <a:off x="6363557" y="2625149"/>
            <a:ext cx="5341116" cy="404878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" name="矩形: 圆角 13">
            <a:extLst>
              <a:ext uri="{FF2B5EF4-FFF2-40B4-BE49-F238E27FC236}">
                <a16:creationId xmlns:a16="http://schemas.microsoft.com/office/drawing/2014/main" id="{2D4B4065-8119-0D54-4BB6-360158479014}"/>
              </a:ext>
            </a:extLst>
          </p:cNvPr>
          <p:cNvSpPr/>
          <p:nvPr/>
        </p:nvSpPr>
        <p:spPr>
          <a:xfrm>
            <a:off x="2617376" y="3970694"/>
            <a:ext cx="1069722" cy="391770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94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15A72B-5F3E-381F-92C8-88ED4A3E0E0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B00C24-C639-C71A-D78D-A4BFC53B81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C3BC0-3EBF-3C4C-A3D8-795624EBC6AA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863CFE5-D281-6BF0-EC11-48C4CCF75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006" y="334367"/>
            <a:ext cx="6858760" cy="328304"/>
          </a:xfrm>
        </p:spPr>
        <p:txBody>
          <a:bodyPr/>
          <a:lstStyle/>
          <a:p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2.2 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属性值联用检索物质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9F55D29-1D55-682F-0111-2C4FC1FB2C4C}"/>
              </a:ext>
            </a:extLst>
          </p:cNvPr>
          <p:cNvSpPr/>
          <p:nvPr/>
        </p:nvSpPr>
        <p:spPr>
          <a:xfrm>
            <a:off x="6557509" y="832174"/>
            <a:ext cx="5706209" cy="3108543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高级检索字段：</a:t>
            </a:r>
            <a:endParaRPr lang="en-US" altLang="zh-CN" sz="1400" dirty="0">
              <a:latin typeface="DengXian" panose="02010600030101010101" pitchFamily="2" charset="-122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CAS RN</a:t>
            </a:r>
            <a:r>
              <a:rPr lang="zh-CN" altLang="en-US" sz="1400" dirty="0"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（物质、组份）、物质标识符、分子式、文献号、专利号</a:t>
            </a:r>
            <a:endParaRPr lang="en-US" altLang="zh-CN" sz="1400" dirty="0">
              <a:latin typeface="DengXian" panose="02010600030101010101" pitchFamily="2" charset="-122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实验谱图：</a:t>
            </a:r>
            <a:r>
              <a:rPr lang="en-US" altLang="zh-CN" sz="1400" baseline="30000" dirty="0"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r>
              <a:rPr lang="en-US" altLang="zh-CN" sz="1400" dirty="0"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H,</a:t>
            </a:r>
            <a:r>
              <a:rPr lang="zh-CN" altLang="en-US" sz="1400" dirty="0"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1400" baseline="30000" dirty="0"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13</a:t>
            </a:r>
            <a:r>
              <a:rPr lang="en-US" altLang="zh-CN" sz="1400" dirty="0"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C, </a:t>
            </a:r>
            <a:r>
              <a:rPr lang="en-US" altLang="zh-CN" sz="1400" baseline="30000" dirty="0"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15</a:t>
            </a:r>
            <a:r>
              <a:rPr lang="en-US" altLang="zh-CN" sz="1400" dirty="0"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N, </a:t>
            </a:r>
            <a:r>
              <a:rPr lang="en-US" altLang="zh-CN" sz="1400" baseline="30000" dirty="0"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19</a:t>
            </a:r>
            <a:r>
              <a:rPr lang="en-US" altLang="zh-CN" sz="1400" dirty="0"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F, </a:t>
            </a:r>
            <a:r>
              <a:rPr lang="en-US" altLang="zh-CN" sz="1400" baseline="30000" dirty="0"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31</a:t>
            </a:r>
            <a:r>
              <a:rPr lang="en-US" altLang="zh-CN" sz="1400" dirty="0"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P NMR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化学标识符：化学名称、</a:t>
            </a:r>
            <a:r>
              <a:rPr lang="en-US" altLang="zh-CN" sz="1400" dirty="0"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InChI key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生物：生物富集因子、</a:t>
            </a:r>
            <a:r>
              <a:rPr lang="en-US" altLang="zh-CN" sz="1400" dirty="0"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LD50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化学：</a:t>
            </a:r>
            <a:r>
              <a:rPr lang="en-US" altLang="zh-CN" sz="1400" dirty="0" err="1"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Koc</a:t>
            </a:r>
            <a:r>
              <a:rPr lang="en-US" altLang="zh-CN" sz="1400" dirty="0"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altLang="zh-CN" sz="1400" dirty="0" err="1"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LogD</a:t>
            </a:r>
            <a:r>
              <a:rPr lang="en-US" altLang="zh-CN" sz="1400" dirty="0"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altLang="zh-CN" sz="1400" dirty="0" err="1"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LogP</a:t>
            </a:r>
            <a:r>
              <a:rPr lang="zh-CN" altLang="en-US" sz="1400" dirty="0"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、溶解度、分子量、</a:t>
            </a:r>
            <a:r>
              <a:rPr lang="en-US" altLang="zh-CN" sz="1400" dirty="0" err="1"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pKa</a:t>
            </a:r>
            <a:r>
              <a:rPr lang="zh-CN" altLang="en-US" sz="1400" dirty="0"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、蒸汽压</a:t>
            </a:r>
            <a:endParaRPr lang="en-US" altLang="zh-CN" sz="1400" dirty="0">
              <a:latin typeface="DengXian" panose="02010600030101010101" pitchFamily="2" charset="-122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密度属性：密度、摩尔体积</a:t>
            </a:r>
            <a:endParaRPr lang="en-US" altLang="zh-CN" sz="1400" dirty="0">
              <a:latin typeface="DengXian" panose="02010600030101010101" pitchFamily="2" charset="-122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电学：电导</a:t>
            </a:r>
            <a:r>
              <a:rPr lang="en-US" altLang="zh-CN" sz="1400" dirty="0"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/</a:t>
            </a:r>
            <a:r>
              <a:rPr lang="zh-CN" altLang="en-US" sz="1400" dirty="0"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电导率、电阻</a:t>
            </a:r>
            <a:r>
              <a:rPr lang="en-US" altLang="zh-CN" sz="1400" dirty="0"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/</a:t>
            </a:r>
            <a:r>
              <a:rPr lang="zh-CN" altLang="en-US" sz="1400" dirty="0"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电阻率</a:t>
            </a:r>
            <a:endParaRPr lang="en-US" altLang="zh-CN" sz="1400" dirty="0">
              <a:latin typeface="DengXian" panose="02010600030101010101" pitchFamily="2" charset="-122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Lipinski</a:t>
            </a:r>
            <a:r>
              <a:rPr lang="zh-CN" altLang="en-US" sz="1400" dirty="0"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：自由旋转键、</a:t>
            </a:r>
            <a:r>
              <a:rPr lang="en-US" altLang="zh-CN" sz="1400" dirty="0"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H</a:t>
            </a:r>
            <a:r>
              <a:rPr lang="zh-CN" altLang="en-US" sz="1400" dirty="0"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受体</a:t>
            </a:r>
            <a:r>
              <a:rPr lang="en-US" altLang="zh-CN" sz="1400" dirty="0"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/</a:t>
            </a:r>
            <a:r>
              <a:rPr lang="zh-CN" altLang="en-US" sz="1400" dirty="0"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供体</a:t>
            </a:r>
            <a:endParaRPr lang="en-US" altLang="zh-CN" sz="1400" dirty="0">
              <a:latin typeface="DengXian" panose="02010600030101010101" pitchFamily="2" charset="-122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磁：磁力矩</a:t>
            </a:r>
            <a:endParaRPr lang="en-US" altLang="zh-CN" sz="1400" dirty="0">
              <a:latin typeface="DengXian" panose="02010600030101010101" pitchFamily="2" charset="-122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机械属性：拉伸强度</a:t>
            </a:r>
            <a:endParaRPr lang="en-US" altLang="zh-CN" sz="1400" dirty="0">
              <a:latin typeface="DengXian" panose="02010600030101010101" pitchFamily="2" charset="-122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光散射：旋光性、折射率</a:t>
            </a:r>
            <a:endParaRPr lang="en-US" altLang="zh-CN" sz="1400" dirty="0">
              <a:latin typeface="DengXian" panose="02010600030101010101" pitchFamily="2" charset="-122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结构：极性表面积</a:t>
            </a:r>
            <a:endParaRPr lang="en-US" altLang="zh-CN" sz="1400" dirty="0">
              <a:latin typeface="DengXian" panose="02010600030101010101" pitchFamily="2" charset="-122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热学：熔点、沸点、闪电、玻璃转化温度、蒸发焓</a:t>
            </a:r>
            <a:endParaRPr lang="en-US" sz="1400" dirty="0">
              <a:latin typeface="DengXian" panose="02010600030101010101" pitchFamily="2" charset="-122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7214B1-8F86-7F02-9949-DD2A0F501A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85"/>
          <a:stretch/>
        </p:blipFill>
        <p:spPr>
          <a:xfrm>
            <a:off x="457945" y="1093695"/>
            <a:ext cx="5995011" cy="509366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F33A76-BC52-A820-94E7-D4E9054E729B}"/>
              </a:ext>
            </a:extLst>
          </p:cNvPr>
          <p:cNvSpPr txBox="1"/>
          <p:nvPr/>
        </p:nvSpPr>
        <p:spPr>
          <a:xfrm flipH="1">
            <a:off x="2806100" y="4806754"/>
            <a:ext cx="3398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</a:rPr>
              <a:t>实验核磁谱图数值助力结构解析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815415-90B7-07C7-9CC2-7C5C031F87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881" t="41865" r="33906" b="14111"/>
          <a:stretch/>
        </p:blipFill>
        <p:spPr>
          <a:xfrm>
            <a:off x="6204855" y="3986294"/>
            <a:ext cx="3852689" cy="278850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6059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15A72B-5F3E-381F-92C8-88ED4A3E0E0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B00C24-C639-C71A-D78D-A4BFC53B81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C3BC0-3EBF-3C4C-A3D8-795624EBC6AA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863CFE5-D281-6BF0-EC11-48C4CCF75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006" y="334367"/>
            <a:ext cx="6858760" cy="328304"/>
          </a:xfrm>
        </p:spPr>
        <p:txBody>
          <a:bodyPr/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属性值联用检索物质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746D8B-47FC-5A2C-EF97-1CD30C6CA9D8}"/>
              </a:ext>
            </a:extLst>
          </p:cNvPr>
          <p:cNvSpPr txBox="1"/>
          <p:nvPr/>
        </p:nvSpPr>
        <p:spPr>
          <a:xfrm>
            <a:off x="574006" y="932375"/>
            <a:ext cx="96509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1800" b="0" i="0" u="none" strike="noStrike" kern="120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检索示例：</a:t>
            </a:r>
            <a:endParaRPr kumimoji="0" lang="en-US" altLang="zh-CN" sz="1800" b="0" i="0" u="none" strike="noStrike" kern="1200" cap="none" spc="-45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r>
              <a:rPr kumimoji="0" lang="zh-CN" altLang="en-US" sz="1800" b="0" i="0" u="none" strike="noStrike" kern="120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        满足多属性值要求的轻质合金，密度</a:t>
            </a:r>
            <a:r>
              <a:rPr kumimoji="0" lang="en-US" altLang="zh-CN" sz="1800" b="0" i="0" u="none" strike="noStrike" kern="120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&lt;7g/cm3</a:t>
            </a:r>
            <a:r>
              <a:rPr kumimoji="0" lang="zh-CN" altLang="en-US" sz="1800" b="0" i="0" u="none" strike="noStrike" kern="120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、拉伸强度</a:t>
            </a:r>
            <a:r>
              <a:rPr kumimoji="0" lang="en-US" altLang="zh-CN" sz="1800" b="0" i="0" u="none" strike="noStrike" kern="120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&gt;1000MPa</a:t>
            </a:r>
            <a:r>
              <a:rPr kumimoji="0" lang="zh-CN" altLang="en-US" sz="1800" b="0" i="0" u="none" strike="noStrike" kern="120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、熔点</a:t>
            </a:r>
            <a:r>
              <a:rPr kumimoji="0" lang="en-US" altLang="zh-CN" sz="1800" b="0" i="0" u="none" strike="noStrike" kern="120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&gt;600℃</a:t>
            </a:r>
            <a:r>
              <a:rPr kumimoji="0" lang="zh-CN" altLang="en-US" sz="1800" b="0" i="0" u="none" strike="noStrike" kern="120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。</a:t>
            </a:r>
            <a:br>
              <a:rPr kumimoji="0" lang="en-US" altLang="zh-CN" sz="2000" b="0" i="0" u="none" strike="noStrike" kern="1200" cap="none" spc="-45" normalizeH="0" baseline="0" noProof="0" dirty="0">
                <a:ln>
                  <a:noFill/>
                </a:ln>
                <a:solidFill>
                  <a:srgbClr val="193D7B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</a:br>
            <a:endParaRPr lang="en-US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999A68-5DFC-8337-0E9B-B296E6ECB2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"/>
          <a:stretch/>
        </p:blipFill>
        <p:spPr>
          <a:xfrm>
            <a:off x="574006" y="1695454"/>
            <a:ext cx="8439589" cy="358464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F112E7D-0CF7-5B05-404F-11EFF856A97C}"/>
              </a:ext>
            </a:extLst>
          </p:cNvPr>
          <p:cNvGrpSpPr/>
          <p:nvPr/>
        </p:nvGrpSpPr>
        <p:grpSpPr>
          <a:xfrm>
            <a:off x="4032551" y="1695454"/>
            <a:ext cx="7662561" cy="4970822"/>
            <a:chOff x="4464542" y="1695454"/>
            <a:chExt cx="7662561" cy="497082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C7F1B40-37A4-952E-BD54-0485550DA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64542" y="1695454"/>
              <a:ext cx="7662561" cy="4970822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1" name="矩形: 圆角 13">
              <a:extLst>
                <a:ext uri="{FF2B5EF4-FFF2-40B4-BE49-F238E27FC236}">
                  <a16:creationId xmlns:a16="http://schemas.microsoft.com/office/drawing/2014/main" id="{C7A143AB-12E0-6EEA-BD12-2FF34C8F5F11}"/>
                </a:ext>
              </a:extLst>
            </p:cNvPr>
            <p:cNvSpPr/>
            <p:nvPr/>
          </p:nvSpPr>
          <p:spPr>
            <a:xfrm>
              <a:off x="4555516" y="4886087"/>
              <a:ext cx="1238866" cy="456362"/>
            </a:xfrm>
            <a:prstGeom prst="roundRect">
              <a:avLst>
                <a:gd name="adj" fmla="val 6516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zh-CN" altLang="en-US" sz="1800" dirty="0" err="1">
                <a:latin typeface="+mn-lt"/>
                <a:ea typeface="DengXian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12" name="矩形: 圆角 13">
              <a:extLst>
                <a:ext uri="{FF2B5EF4-FFF2-40B4-BE49-F238E27FC236}">
                  <a16:creationId xmlns:a16="http://schemas.microsoft.com/office/drawing/2014/main" id="{EA8C9BDE-BAF9-FDA6-1893-5F2382A3009D}"/>
                </a:ext>
              </a:extLst>
            </p:cNvPr>
            <p:cNvSpPr/>
            <p:nvPr/>
          </p:nvSpPr>
          <p:spPr>
            <a:xfrm>
              <a:off x="10174485" y="3228513"/>
              <a:ext cx="693341" cy="245807"/>
            </a:xfrm>
            <a:prstGeom prst="roundRect">
              <a:avLst>
                <a:gd name="adj" fmla="val 6516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zh-CN" altLang="en-US" sz="1800" dirty="0" err="1">
                <a:latin typeface="+mn-lt"/>
                <a:ea typeface="DengXian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C4C64D1-7FA9-E935-6B3A-D75BDDBD4426}"/>
              </a:ext>
            </a:extLst>
          </p:cNvPr>
          <p:cNvSpPr txBox="1"/>
          <p:nvPr/>
        </p:nvSpPr>
        <p:spPr>
          <a:xfrm>
            <a:off x="847213" y="5618846"/>
            <a:ext cx="34329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800" spc="-45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在物质类别 </a:t>
            </a:r>
            <a:r>
              <a:rPr lang="en-US" altLang="zh-CN" sz="1800" spc="-45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Substance Class </a:t>
            </a:r>
            <a:r>
              <a:rPr lang="zh-CN" altLang="en-US" sz="1800" spc="-45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中，</a:t>
            </a:r>
            <a:endParaRPr lang="en-US" altLang="zh-CN" sz="1800" spc="-45" dirty="0">
              <a:solidFill>
                <a:srgbClr val="00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800" spc="-45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锁定合金 </a:t>
            </a:r>
            <a:r>
              <a:rPr lang="en-US" altLang="zh-CN" sz="1800" spc="-45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Alloy</a:t>
            </a:r>
            <a:r>
              <a:rPr lang="zh-CN" altLang="en-US" sz="1800" spc="-45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94278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15A72B-5F3E-381F-92C8-88ED4A3E0E0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B00C24-C639-C71A-D78D-A4BFC53B81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C3BC0-3EBF-3C4C-A3D8-795624EBC6AA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863CFE5-D281-6BF0-EC11-48C4CCF75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006" y="334367"/>
            <a:ext cx="6858760" cy="328304"/>
          </a:xfrm>
        </p:spPr>
        <p:txBody>
          <a:bodyPr/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属性值、谱图数值联用检索物质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256405-3FFC-66EC-AAE4-E58D1E0ED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06" y="1147380"/>
            <a:ext cx="7252353" cy="320022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414A788-BBA2-BF14-FBF8-918297796117}"/>
              </a:ext>
            </a:extLst>
          </p:cNvPr>
          <p:cNvGrpSpPr/>
          <p:nvPr/>
        </p:nvGrpSpPr>
        <p:grpSpPr>
          <a:xfrm>
            <a:off x="5286687" y="2228631"/>
            <a:ext cx="6565434" cy="4392704"/>
            <a:chOff x="5430124" y="2130016"/>
            <a:chExt cx="6565434" cy="439270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9A5793D-ED6C-44D6-EC4E-9B91E5CED7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711" b="15262"/>
            <a:stretch/>
          </p:blipFill>
          <p:spPr>
            <a:xfrm>
              <a:off x="5430124" y="2130016"/>
              <a:ext cx="6565434" cy="4392704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0" name="矩形: 圆角 13">
              <a:extLst>
                <a:ext uri="{FF2B5EF4-FFF2-40B4-BE49-F238E27FC236}">
                  <a16:creationId xmlns:a16="http://schemas.microsoft.com/office/drawing/2014/main" id="{C2D60B06-13A2-D0C2-20F6-9C5916736F58}"/>
                </a:ext>
              </a:extLst>
            </p:cNvPr>
            <p:cNvSpPr/>
            <p:nvPr/>
          </p:nvSpPr>
          <p:spPr>
            <a:xfrm>
              <a:off x="8584644" y="3446334"/>
              <a:ext cx="608518" cy="289923"/>
            </a:xfrm>
            <a:prstGeom prst="roundRect">
              <a:avLst>
                <a:gd name="adj" fmla="val 6516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zh-CN" altLang="en-US" sz="1800" dirty="0" err="1">
                <a:latin typeface="+mn-lt"/>
                <a:ea typeface="DengXian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F99DBCC-9025-08CC-E06C-52210778F5AF}"/>
              </a:ext>
            </a:extLst>
          </p:cNvPr>
          <p:cNvSpPr/>
          <p:nvPr/>
        </p:nvSpPr>
        <p:spPr>
          <a:xfrm>
            <a:off x="561991" y="4442913"/>
            <a:ext cx="4808432" cy="9694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1900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分子量：</a:t>
            </a:r>
            <a:r>
              <a:rPr lang="en-US" altLang="zh-CN" sz="1900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220</a:t>
            </a:r>
            <a:r>
              <a:rPr lang="zh-CN" altLang="en-US" sz="1900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至</a:t>
            </a:r>
            <a:r>
              <a:rPr lang="en-US" altLang="zh-CN" sz="1900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280</a:t>
            </a:r>
            <a:r>
              <a:rPr lang="zh-CN" altLang="en-US" sz="1900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之间</a:t>
            </a:r>
            <a:endParaRPr lang="en-US" altLang="zh-CN" sz="1900" dirty="0">
              <a:latin typeface="等线" panose="02010600030101010101" pitchFamily="2" charset="-122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1900" dirty="0" err="1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pKa</a:t>
            </a:r>
            <a:r>
              <a:rPr lang="zh-CN" altLang="en-US" sz="1900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：</a:t>
            </a:r>
            <a:r>
              <a:rPr lang="en-US" altLang="zh-CN" sz="1900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1.3</a:t>
            </a:r>
            <a:r>
              <a:rPr lang="zh-CN" altLang="en-US" sz="1900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至</a:t>
            </a:r>
            <a:r>
              <a:rPr lang="en-US" altLang="zh-CN" sz="1900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1.8</a:t>
            </a:r>
            <a:r>
              <a:rPr lang="zh-CN" altLang="en-US" sz="1900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之间</a:t>
            </a:r>
            <a:endParaRPr lang="en-US" altLang="zh-CN" sz="1900" dirty="0">
              <a:latin typeface="等线" panose="02010600030101010101" pitchFamily="2" charset="-122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1900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C</a:t>
            </a:r>
            <a:r>
              <a:rPr lang="zh-CN" altLang="en-US" sz="1900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谱特征峰：</a:t>
            </a:r>
            <a:r>
              <a:rPr lang="en-US" altLang="zh-CN" sz="1900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114</a:t>
            </a:r>
            <a:r>
              <a:rPr lang="zh-CN" altLang="en-US" sz="1900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至</a:t>
            </a:r>
            <a:r>
              <a:rPr lang="en-US" altLang="zh-CN" sz="1900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171</a:t>
            </a:r>
            <a:r>
              <a:rPr lang="zh-CN" altLang="en-US" sz="1900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之间，</a:t>
            </a:r>
            <a:r>
              <a:rPr lang="en-US" altLang="zh-CN" sz="1900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96</a:t>
            </a:r>
            <a:r>
              <a:rPr lang="zh-CN" altLang="en-US" sz="1900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，</a:t>
            </a:r>
            <a:r>
              <a:rPr lang="en-US" altLang="zh-CN" sz="1900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11.5  </a:t>
            </a:r>
          </a:p>
        </p:txBody>
      </p:sp>
    </p:spTree>
    <p:extLst>
      <p:ext uri="{BB962C8B-B14F-4D97-AF65-F5344CB8AC3E}">
        <p14:creationId xmlns:p14="http://schemas.microsoft.com/office/powerpoint/2010/main" val="163684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15A72B-5F3E-381F-92C8-88ED4A3E0E0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B00C24-C639-C71A-D78D-A4BFC53B81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C3BC0-3EBF-3C4C-A3D8-795624EBC6AA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863CFE5-D281-6BF0-EC11-48C4CCF75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006" y="334367"/>
            <a:ext cx="6858760" cy="328304"/>
          </a:xfrm>
        </p:spPr>
        <p:txBody>
          <a:bodyPr/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物质详情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D744EE3-F34F-2D5A-7A2A-39F697EA2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03" y="871648"/>
            <a:ext cx="5487054" cy="37063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365FE52-48C4-6E57-0B12-4B8149BBE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4498" y="71720"/>
            <a:ext cx="6115756" cy="6705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9" name="矩形 6">
            <a:extLst>
              <a:ext uri="{FF2B5EF4-FFF2-40B4-BE49-F238E27FC236}">
                <a16:creationId xmlns:a16="http://schemas.microsoft.com/office/drawing/2014/main" id="{5F34BA00-08F0-E8EA-7626-73D610649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393" y="213814"/>
            <a:ext cx="3518995" cy="403316"/>
          </a:xfrm>
          <a:prstGeom prst="rect">
            <a:avLst/>
          </a:prstGeom>
          <a:noFill/>
          <a:ln w="28575"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折叠菜单显示物质各类信息</a:t>
            </a:r>
          </a:p>
        </p:txBody>
      </p:sp>
      <p:sp>
        <p:nvSpPr>
          <p:cNvPr id="20" name="矩形: 圆角 13">
            <a:extLst>
              <a:ext uri="{FF2B5EF4-FFF2-40B4-BE49-F238E27FC236}">
                <a16:creationId xmlns:a16="http://schemas.microsoft.com/office/drawing/2014/main" id="{FA9108CA-85EA-2755-2FA0-2B13382D3000}"/>
              </a:ext>
            </a:extLst>
          </p:cNvPr>
          <p:cNvSpPr/>
          <p:nvPr/>
        </p:nvSpPr>
        <p:spPr>
          <a:xfrm>
            <a:off x="5910357" y="543344"/>
            <a:ext cx="1279029" cy="236587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1" name="矩形: 圆角 13">
            <a:extLst>
              <a:ext uri="{FF2B5EF4-FFF2-40B4-BE49-F238E27FC236}">
                <a16:creationId xmlns:a16="http://schemas.microsoft.com/office/drawing/2014/main" id="{2E9E3416-B2C9-E4B0-47B6-CA109723254D}"/>
              </a:ext>
            </a:extLst>
          </p:cNvPr>
          <p:cNvSpPr/>
          <p:nvPr/>
        </p:nvSpPr>
        <p:spPr>
          <a:xfrm>
            <a:off x="6069104" y="1321702"/>
            <a:ext cx="1201271" cy="236588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435F9E3-139F-3000-AC7E-824FE3202C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100" y="3885800"/>
            <a:ext cx="4746305" cy="289152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cxnSp>
        <p:nvCxnSpPr>
          <p:cNvPr id="24" name="直接箭头连接符 12">
            <a:extLst>
              <a:ext uri="{FF2B5EF4-FFF2-40B4-BE49-F238E27FC236}">
                <a16:creationId xmlns:a16="http://schemas.microsoft.com/office/drawing/2014/main" id="{B01CFF90-0567-F839-7808-9755DB49A9DA}"/>
              </a:ext>
            </a:extLst>
          </p:cNvPr>
          <p:cNvCxnSpPr>
            <a:cxnSpLocks/>
          </p:cNvCxnSpPr>
          <p:nvPr/>
        </p:nvCxnSpPr>
        <p:spPr>
          <a:xfrm flipH="1">
            <a:off x="5414682" y="1558290"/>
            <a:ext cx="703302" cy="232751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976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4FDEBF3-B99C-4DE1-9381-491EA6F585C7}"/>
              </a:ext>
            </a:extLst>
          </p:cNvPr>
          <p:cNvSpPr txBox="1">
            <a:spLocks/>
          </p:cNvSpPr>
          <p:nvPr/>
        </p:nvSpPr>
        <p:spPr>
          <a:xfrm>
            <a:off x="614751" y="122833"/>
            <a:ext cx="11254053" cy="587878"/>
          </a:xfrm>
          <a:prstGeom prst="rect">
            <a:avLst/>
          </a:prstGeom>
        </p:spPr>
        <p:txBody>
          <a:bodyPr vert="horz" lIns="0" tIns="14400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600"/>
              </a:spcBef>
              <a:buClr>
                <a:srgbClr val="41B6E6"/>
              </a:buClr>
              <a:buSzPct val="200000"/>
              <a:buFont typeface="System Font Regular"/>
              <a:buNone/>
              <a:defRPr sz="4500" b="1" i="0" kern="1200" cap="none" spc="-90" baseline="0">
                <a:solidFill>
                  <a:srgbClr val="0032A0"/>
                </a:solidFill>
                <a:latin typeface="Arial" panose="020B0604020202020204" pitchFamily="34" charset="0"/>
                <a:ea typeface="+mj-ea"/>
                <a:cs typeface="+mj-cs"/>
                <a:sym typeface="Soleil Xb"/>
              </a:defRPr>
            </a:lvl1pPr>
            <a:lvl2pPr marL="685800" indent="-228600" algn="l" defTabSz="914400" rtl="0" eaLnBrk="1" latinLnBrk="0" hangingPunct="1">
              <a:lnSpc>
                <a:spcPct val="80000"/>
              </a:lnSpc>
              <a:spcBef>
                <a:spcPts val="1200"/>
              </a:spcBef>
              <a:buClr>
                <a:srgbClr val="41B6E6"/>
              </a:buClr>
              <a:buSzPct val="200000"/>
              <a:buFont typeface="System Font Regular"/>
              <a:buChar char="-"/>
              <a:defRPr sz="2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80000"/>
              </a:lnSpc>
              <a:spcBef>
                <a:spcPts val="1200"/>
              </a:spcBef>
              <a:buClr>
                <a:srgbClr val="41B6E6"/>
              </a:buClr>
              <a:buSzPct val="200000"/>
              <a:buFont typeface="System Font Regular"/>
              <a:buChar char="-"/>
              <a:defRPr sz="2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80000"/>
              </a:lnSpc>
              <a:spcBef>
                <a:spcPts val="1200"/>
              </a:spcBef>
              <a:buClr>
                <a:srgbClr val="41B6E6"/>
              </a:buClr>
              <a:buSzPct val="200000"/>
              <a:buFont typeface="System Font Regular"/>
              <a:buChar char="-"/>
              <a:defRPr sz="2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80000"/>
              </a:lnSpc>
              <a:spcBef>
                <a:spcPts val="1200"/>
              </a:spcBef>
              <a:buClr>
                <a:srgbClr val="41B6E6"/>
              </a:buClr>
              <a:buSzPct val="200000"/>
              <a:buFont typeface="System Font Regular"/>
              <a:buChar char="-"/>
              <a:defRPr sz="2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ts val="1600"/>
              </a:spcBef>
              <a:spcAft>
                <a:spcPts val="0"/>
              </a:spcAft>
              <a:buClr>
                <a:srgbClr val="41B6E6"/>
              </a:buClr>
              <a:buSzPct val="200000"/>
              <a:buFont typeface="System Font Regular"/>
              <a:buNone/>
              <a:tabLst/>
              <a:defRPr/>
            </a:pPr>
            <a:endParaRPr kumimoji="0" lang="en-US" altLang="zh-CN" sz="3200" b="1" i="0" u="none" strike="noStrike" kern="1200" cap="none" spc="-90" normalizeH="0" baseline="0" noProof="0" dirty="0">
              <a:ln>
                <a:noFill/>
              </a:ln>
              <a:solidFill>
                <a:srgbClr val="0032A0"/>
              </a:solidFill>
              <a:effectLst/>
              <a:uLnTx/>
              <a:uFillTx/>
              <a:latin typeface="Source Han Sans CN Normal" panose="020B0400000000000000" pitchFamily="34" charset="-128"/>
              <a:ea typeface="Source Han Sans CN Normal" panose="020B0400000000000000" pitchFamily="34" charset="-128"/>
              <a:cs typeface="+mj-cs"/>
              <a:sym typeface="Soleil Xb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A7F57C1-9155-F247-9BD3-06A97F1EB3EB}"/>
              </a:ext>
            </a:extLst>
          </p:cNvPr>
          <p:cNvGrpSpPr/>
          <p:nvPr/>
        </p:nvGrpSpPr>
        <p:grpSpPr>
          <a:xfrm>
            <a:off x="3749279" y="5316304"/>
            <a:ext cx="3389703" cy="1457157"/>
            <a:chOff x="4658066" y="4856531"/>
            <a:chExt cx="3389703" cy="145715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1749EB7-5BCB-5601-5E41-5FDD5D93A9B1}"/>
                </a:ext>
              </a:extLst>
            </p:cNvPr>
            <p:cNvSpPr txBox="1"/>
            <p:nvPr/>
          </p:nvSpPr>
          <p:spPr>
            <a:xfrm flipH="1">
              <a:off x="4658066" y="4856531"/>
              <a:ext cx="3389703" cy="1350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</a:rPr>
                <a:t>利用绘图工具自定义相似结构：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</a:rPr>
                <a:t>化学键型键级不确定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</a:rPr>
                <a:t>骨架结构上指定出现的原子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</a:rPr>
                <a:t>环系范围的定义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A2C6A8D-5D64-949A-E0B1-427A7AD02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39619" y="5230452"/>
              <a:ext cx="409087" cy="409087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CA224EF-E4D5-42DA-B399-58A6A23395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3889"/>
            <a:stretch/>
          </p:blipFill>
          <p:spPr>
            <a:xfrm>
              <a:off x="7279515" y="5608864"/>
              <a:ext cx="318722" cy="32394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63E9EDA-3C96-570F-8A49-159546CEE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87147" y="5880790"/>
              <a:ext cx="419976" cy="432898"/>
            </a:xfrm>
            <a:prstGeom prst="rect">
              <a:avLst/>
            </a:prstGeom>
          </p:spPr>
        </p:pic>
      </p:grp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47B3438-97B6-8E47-7066-9A09DD00DF98}"/>
              </a:ext>
            </a:extLst>
          </p:cNvPr>
          <p:cNvSpPr txBox="1">
            <a:spLocks/>
          </p:cNvSpPr>
          <p:nvPr/>
        </p:nvSpPr>
        <p:spPr>
          <a:xfrm>
            <a:off x="697067" y="729343"/>
            <a:ext cx="11083738" cy="587878"/>
          </a:xfrm>
          <a:prstGeom prst="rect">
            <a:avLst/>
          </a:prstGeom>
        </p:spPr>
        <p:txBody>
          <a:bodyPr vert="horz" lIns="0" tIns="14400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600"/>
              </a:spcBef>
              <a:buClr>
                <a:srgbClr val="41B6E6"/>
              </a:buClr>
              <a:buSzPct val="200000"/>
              <a:buFont typeface="System Font Regular"/>
              <a:buNone/>
              <a:defRPr sz="4500" b="1" i="0" kern="1200" cap="none" spc="-90" baseline="0">
                <a:solidFill>
                  <a:srgbClr val="0032A0"/>
                </a:solidFill>
                <a:latin typeface="Arial" panose="020B0604020202020204" pitchFamily="34" charset="0"/>
                <a:ea typeface="+mj-ea"/>
                <a:cs typeface="+mj-cs"/>
                <a:sym typeface="Soleil Xb"/>
              </a:defRPr>
            </a:lvl1pPr>
            <a:lvl2pPr marL="685800" indent="-228600" algn="l" defTabSz="914400" rtl="0" eaLnBrk="1" latinLnBrk="0" hangingPunct="1">
              <a:lnSpc>
                <a:spcPct val="80000"/>
              </a:lnSpc>
              <a:spcBef>
                <a:spcPts val="1200"/>
              </a:spcBef>
              <a:buClr>
                <a:srgbClr val="41B6E6"/>
              </a:buClr>
              <a:buSzPct val="200000"/>
              <a:buFont typeface="System Font Regular"/>
              <a:buChar char="-"/>
              <a:defRPr sz="2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80000"/>
              </a:lnSpc>
              <a:spcBef>
                <a:spcPts val="1200"/>
              </a:spcBef>
              <a:buClr>
                <a:srgbClr val="41B6E6"/>
              </a:buClr>
              <a:buSzPct val="200000"/>
              <a:buFont typeface="System Font Regular"/>
              <a:buChar char="-"/>
              <a:defRPr sz="2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80000"/>
              </a:lnSpc>
              <a:spcBef>
                <a:spcPts val="1200"/>
              </a:spcBef>
              <a:buClr>
                <a:srgbClr val="41B6E6"/>
              </a:buClr>
              <a:buSzPct val="200000"/>
              <a:buFont typeface="System Font Regular"/>
              <a:buChar char="-"/>
              <a:defRPr sz="2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80000"/>
              </a:lnSpc>
              <a:spcBef>
                <a:spcPts val="1200"/>
              </a:spcBef>
              <a:buClr>
                <a:srgbClr val="41B6E6"/>
              </a:buClr>
              <a:buSzPct val="200000"/>
              <a:buFont typeface="System Font Regular"/>
              <a:buChar char="-"/>
              <a:defRPr sz="2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>
                <a:srgbClr val="41B6E6"/>
              </a:buClr>
              <a:buSzPct val="200000"/>
              <a:buFont typeface="System Font Regular"/>
              <a:buNone/>
              <a:tabLst/>
              <a:defRPr/>
            </a:pPr>
            <a:r>
              <a:rPr lang="zh-CN" altLang="en-US" sz="2000" b="0" spc="0" dirty="0">
                <a:solidFill>
                  <a:srgbClr val="051C2C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灵活构建通式结构，提高物质</a:t>
            </a:r>
            <a:r>
              <a:rPr lang="en-US" altLang="zh-CN" sz="2000" b="0" spc="0" dirty="0">
                <a:solidFill>
                  <a:srgbClr val="051C2C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/</a:t>
            </a:r>
            <a:r>
              <a:rPr lang="zh-CN" altLang="en-US" sz="2000" b="0" spc="0" dirty="0">
                <a:solidFill>
                  <a:srgbClr val="051C2C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反应信息的检索效率</a:t>
            </a:r>
            <a:endParaRPr lang="en-US" sz="2000" b="0" spc="0" dirty="0">
              <a:solidFill>
                <a:srgbClr val="051C2C"/>
              </a:solidFill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5408EAE1-8B48-8E16-6EB4-CA7701EFFBF3}"/>
              </a:ext>
            </a:extLst>
          </p:cNvPr>
          <p:cNvSpPr txBox="1">
            <a:spLocks/>
          </p:cNvSpPr>
          <p:nvPr/>
        </p:nvSpPr>
        <p:spPr>
          <a:xfrm>
            <a:off x="422997" y="6382124"/>
            <a:ext cx="548141" cy="2089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C3BC0-3EBF-3C4C-A3D8-795624EBC6AA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id="{5E4AF4C3-7F1B-049D-EB64-E0997DE51788}"/>
              </a:ext>
            </a:extLst>
          </p:cNvPr>
          <p:cNvSpPr txBox="1">
            <a:spLocks/>
          </p:cNvSpPr>
          <p:nvPr/>
        </p:nvSpPr>
        <p:spPr>
          <a:xfrm>
            <a:off x="554091" y="214043"/>
            <a:ext cx="10822753" cy="3283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cap="none" spc="-150" baseline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2.3 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结构检索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4648C71-33DF-4319-D20E-FE0933FB1DBF}"/>
              </a:ext>
            </a:extLst>
          </p:cNvPr>
          <p:cNvSpPr txBox="1"/>
          <p:nvPr/>
        </p:nvSpPr>
        <p:spPr>
          <a:xfrm>
            <a:off x="1284747" y="1317221"/>
            <a:ext cx="1690526" cy="3775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选择可变基团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051C2C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0" marR="0" lvl="0" indent="0" defTabSz="91440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自定义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R</a:t>
            </a: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基团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051C2C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0" marR="0" lvl="0" indent="0" defTabSz="91440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片段结构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51C2C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重复工具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51C2C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取代位置可变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51C2C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环锁定工具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051C2C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0" marR="0" lvl="0" indent="0" defTabSz="91440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原子锁定工具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051C2C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EB32D0E-2995-92D1-8002-86FC3A173C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437" y="1434327"/>
            <a:ext cx="494995" cy="52151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6CE07D4-0AA0-0C5D-CD67-1FB0343ABE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651" y="1960598"/>
            <a:ext cx="536207" cy="49655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36F66E7-0C5E-AA2C-10B1-A93A7EB5B18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" t="1" r="9197" b="10684"/>
          <a:stretch/>
        </p:blipFill>
        <p:spPr>
          <a:xfrm>
            <a:off x="697067" y="2953457"/>
            <a:ext cx="541121" cy="53226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25B5049-79B1-98F0-A1A0-8215CE1826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117" y="3528293"/>
            <a:ext cx="532260" cy="5322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1843C52-C659-4241-4D5A-0ADFEEF1B3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6117" y="2472284"/>
            <a:ext cx="541121" cy="52070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98052B3-71D8-26C6-DC3E-5C4A76D619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3561" y="4060553"/>
            <a:ext cx="518613" cy="53226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66376E9-2068-492F-2110-E22E449CDB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3437" y="4623520"/>
            <a:ext cx="514940" cy="528491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210494E4-7B55-1593-C25F-BF859B952B39}"/>
              </a:ext>
            </a:extLst>
          </p:cNvPr>
          <p:cNvGrpSpPr/>
          <p:nvPr/>
        </p:nvGrpSpPr>
        <p:grpSpPr>
          <a:xfrm>
            <a:off x="2706187" y="1402190"/>
            <a:ext cx="8788746" cy="3775905"/>
            <a:chOff x="3003888" y="2018364"/>
            <a:chExt cx="8788746" cy="3775905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B4F961F-7F7D-8C6F-F757-B157DDAEE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003888" y="2018364"/>
              <a:ext cx="8788746" cy="3775905"/>
            </a:xfrm>
            <a:prstGeom prst="rect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77275566-5F91-E64A-5FE6-E5443C739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450067" y="3066944"/>
              <a:ext cx="1342567" cy="2323439"/>
            </a:xfrm>
            <a:prstGeom prst="rect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01498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15A72B-5F3E-381F-92C8-88ED4A3E0E0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B00C24-C639-C71A-D78D-A4BFC53B81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C3BC0-3EBF-3C4C-A3D8-795624EBC6AA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863CFE5-D281-6BF0-EC11-48C4CCF75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87" y="283159"/>
            <a:ext cx="10822753" cy="328304"/>
          </a:xfrm>
        </p:spPr>
        <p:txBody>
          <a:bodyPr/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结构检索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矩形 6">
            <a:extLst>
              <a:ext uri="{FF2B5EF4-FFF2-40B4-BE49-F238E27FC236}">
                <a16:creationId xmlns:a16="http://schemas.microsoft.com/office/drawing/2014/main" id="{E142CBFB-F38C-DF28-40A7-AD102B17C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" y="1074541"/>
            <a:ext cx="10390187" cy="369332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结构检索时，无需分步进行，一次检索即可得到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As Drawn, Substructure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和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Similarity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结果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556795-4CC2-1CF5-9BB3-83EEF56566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63" b="39216"/>
          <a:stretch/>
        </p:blipFill>
        <p:spPr>
          <a:xfrm>
            <a:off x="496887" y="1943262"/>
            <a:ext cx="7495398" cy="413610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CBD7F1B-32F4-05EE-889B-CBC160F5EBA2}"/>
              </a:ext>
            </a:extLst>
          </p:cNvPr>
          <p:cNvGrpSpPr/>
          <p:nvPr/>
        </p:nvGrpSpPr>
        <p:grpSpPr>
          <a:xfrm>
            <a:off x="8155034" y="1897690"/>
            <a:ext cx="4036966" cy="4762472"/>
            <a:chOff x="4441530" y="1268877"/>
            <a:chExt cx="4036966" cy="47624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3521664-E4A3-2635-4C0F-CD5DEC44F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8877" r="77915"/>
            <a:stretch/>
          </p:blipFill>
          <p:spPr>
            <a:xfrm>
              <a:off x="4441530" y="1314449"/>
              <a:ext cx="2035470" cy="47169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8" name="矩形 6">
              <a:extLst>
                <a:ext uri="{FF2B5EF4-FFF2-40B4-BE49-F238E27FC236}">
                  <a16:creationId xmlns:a16="http://schemas.microsoft.com/office/drawing/2014/main" id="{CC2AC76E-4060-0523-B881-96D9B37120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4290" y="1268877"/>
              <a:ext cx="1864206" cy="2585323"/>
            </a:xfrm>
            <a:prstGeom prst="rect">
              <a:avLst/>
            </a:prstGeom>
            <a:noFill/>
            <a:ln w="28575">
              <a:noFill/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eaLnBrk="0" hangingPunct="0"/>
              <a:r>
                <a:rPr lang="zh-CN" altLang="en-US" dirty="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物质筛选类别：</a:t>
              </a:r>
              <a:endParaRPr lang="en-US" altLang="zh-CN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  <a:p>
              <a:pPr eaLnBrk="0" hangingPunct="0"/>
              <a:r>
                <a:rPr lang="zh-CN" altLang="en-US" b="1" dirty="0">
                  <a:solidFill>
                    <a:srgbClr val="00B0F0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反应角色</a:t>
              </a:r>
              <a:endParaRPr lang="en-US" altLang="zh-CN" b="1" dirty="0">
                <a:solidFill>
                  <a:srgbClr val="00B0F0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  <a:p>
              <a:pPr eaLnBrk="0" hangingPunct="0"/>
              <a:r>
                <a:rPr lang="zh-CN" altLang="en-US" b="1" dirty="0">
                  <a:solidFill>
                    <a:srgbClr val="00B0F0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文献角色</a:t>
              </a:r>
              <a:endParaRPr lang="en-US" altLang="zh-CN" b="1" dirty="0">
                <a:solidFill>
                  <a:srgbClr val="00B0F0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  <a:p>
              <a:pPr eaLnBrk="0" hangingPunct="0"/>
              <a:r>
                <a:rPr lang="zh-CN" altLang="en-US" dirty="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立体化学</a:t>
              </a:r>
              <a:endParaRPr lang="en-US" altLang="zh-CN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  <a:p>
              <a:pPr eaLnBrk="0" hangingPunct="0"/>
              <a:r>
                <a:rPr lang="zh-CN" altLang="en-US" b="1" dirty="0">
                  <a:solidFill>
                    <a:srgbClr val="00B0F0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物质类别</a:t>
              </a:r>
              <a:endParaRPr lang="en-US" altLang="zh-CN" b="1" dirty="0">
                <a:solidFill>
                  <a:srgbClr val="00B0F0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  <a:p>
              <a:pPr eaLnBrk="0" hangingPunct="0"/>
              <a:r>
                <a:rPr lang="zh-CN" altLang="en-US" dirty="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同位素</a:t>
              </a:r>
              <a:endParaRPr lang="en-US" altLang="zh-CN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  <a:p>
              <a:pPr eaLnBrk="0" hangingPunct="0"/>
              <a:r>
                <a:rPr lang="zh-CN" altLang="en-US" dirty="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金属包含</a:t>
              </a:r>
              <a:endParaRPr lang="en-US" altLang="zh-CN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  <a:p>
              <a:pPr eaLnBrk="0" hangingPunct="0"/>
              <a:r>
                <a:rPr lang="zh-CN" altLang="en-US" dirty="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实验物性数据</a:t>
              </a:r>
              <a:endParaRPr lang="en-US" altLang="zh-CN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  <a:p>
              <a:pPr eaLnBrk="0" hangingPunct="0"/>
              <a:r>
                <a:rPr lang="zh-CN" altLang="en-US" dirty="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二次检索</a:t>
              </a:r>
              <a:r>
                <a:rPr lang="en-US" altLang="zh-CN" dirty="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……</a:t>
              </a:r>
              <a:endParaRPr lang="zh-CN" altLang="en-US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3AA30B0-D096-6E5A-8B18-C8E95761FEFE}"/>
              </a:ext>
            </a:extLst>
          </p:cNvPr>
          <p:cNvSpPr txBox="1"/>
          <p:nvPr/>
        </p:nvSpPr>
        <p:spPr>
          <a:xfrm>
            <a:off x="419100" y="690997"/>
            <a:ext cx="68476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例：已知结构片段的物质检索</a:t>
            </a:r>
            <a:endParaRPr lang="en-US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546472-9AEE-32D7-15DA-6EC3C82764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153" t="30734" r="31054" b="37094"/>
          <a:stretch/>
        </p:blipFill>
        <p:spPr>
          <a:xfrm>
            <a:off x="3467003" y="1443873"/>
            <a:ext cx="2489812" cy="137710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32CE364-25F3-8D79-08E2-FE7C999A3391}"/>
              </a:ext>
            </a:extLst>
          </p:cNvPr>
          <p:cNvSpPr/>
          <p:nvPr/>
        </p:nvSpPr>
        <p:spPr>
          <a:xfrm>
            <a:off x="6815493" y="2132427"/>
            <a:ext cx="1127631" cy="433604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en-US" sz="1800" dirty="0" err="1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0" name="矩形: 圆角 13">
            <a:extLst>
              <a:ext uri="{FF2B5EF4-FFF2-40B4-BE49-F238E27FC236}">
                <a16:creationId xmlns:a16="http://schemas.microsoft.com/office/drawing/2014/main" id="{271EC434-018E-D47B-9D39-000285B1EFFF}"/>
              </a:ext>
            </a:extLst>
          </p:cNvPr>
          <p:cNvSpPr/>
          <p:nvPr/>
        </p:nvSpPr>
        <p:spPr>
          <a:xfrm>
            <a:off x="563855" y="2609319"/>
            <a:ext cx="1559913" cy="1166268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0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88E8545-4636-B541-CF50-71B7A21D6A2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568B0D-6D09-3F21-161C-4AC3DEA607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31156E27-D164-72A7-5D31-DFB3C1C148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6445" y="334367"/>
            <a:ext cx="8285162" cy="620494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宋体" panose="02010600030101010101" pitchFamily="2" charset="-122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80000"/>
              </a:lnSpc>
              <a:buClr>
                <a:srgbClr val="41B6E6"/>
              </a:buClr>
              <a:buSzPct val="200000"/>
            </a:pPr>
            <a:r>
              <a:rPr lang="zh-CN" altLang="en-US" sz="3600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  <a:sym typeface="Soleil Xb"/>
              </a:rPr>
              <a:t>结构检索</a:t>
            </a:r>
            <a:endParaRPr lang="en-US" altLang="zh-CN" sz="3600" dirty="0"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  <a:sym typeface="Soleil Xb"/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C3035D30-4F83-5134-8534-44806B878DEF}"/>
              </a:ext>
            </a:extLst>
          </p:cNvPr>
          <p:cNvSpPr txBox="1">
            <a:spLocks/>
          </p:cNvSpPr>
          <p:nvPr/>
        </p:nvSpPr>
        <p:spPr>
          <a:xfrm>
            <a:off x="595926" y="1140662"/>
            <a:ext cx="11260794" cy="421472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Font typeface="Arial"/>
              <a:buNone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33363" indent="-223838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Clr>
                <a:schemeClr val="accent2"/>
              </a:buClr>
              <a:buFont typeface="System Font Regular"/>
              <a:buChar char="–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6400" indent="-173038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.AppleSystemUIFont" charset="-120"/>
              <a:buChar char="–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结构检索类别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：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342900" indent="-342900"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−"/>
              <a:defRPr/>
            </a:pP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As Drawn</a:t>
            </a:r>
          </a:p>
          <a:p>
            <a:pPr>
              <a:spcBef>
                <a:spcPts val="0"/>
              </a:spcBef>
              <a:defRPr/>
            </a:pP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    绘制结构中可出现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R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基团、可变基团；绘制结构中价态未达饱和的原子只能接氢；如有环系，不与其他环稠合或成桥环</a:t>
            </a:r>
          </a:p>
          <a:p>
            <a:pPr>
              <a:spcBef>
                <a:spcPts val="0"/>
              </a:spcBef>
              <a:defRPr/>
            </a:pP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342900" indent="-342900"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−"/>
              <a:defRPr/>
            </a:pP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Substructure 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亚结构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>
              <a:spcBef>
                <a:spcPts val="0"/>
              </a:spcBef>
              <a:defRPr/>
            </a:pP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    包括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As Drawn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检索结果；价态未达饱和的原子可以连接氢以外的其他原子；如有环系，可形成其他环</a:t>
            </a:r>
          </a:p>
          <a:p>
            <a:pPr>
              <a:spcBef>
                <a:spcPts val="0"/>
              </a:spcBef>
              <a:defRPr/>
            </a:pP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342900" indent="-342900"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−"/>
              <a:defRPr/>
            </a:pP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Similarity 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相似结构 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>
              <a:spcBef>
                <a:spcPts val="0"/>
              </a:spcBef>
              <a:defRPr/>
            </a:pP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    获得片段或整体结构与被检索结构相似的结果，母体结构可以被取代，也可以被改变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>
              <a:spcBef>
                <a:spcPts val="0"/>
              </a:spcBef>
              <a:defRPr/>
            </a:pP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    </a:t>
            </a:r>
            <a:r>
              <a:rPr lang="zh-CN" altLang="en-US" sz="2000" dirty="0">
                <a:solidFill>
                  <a:srgbClr val="00B0F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注：如果关注相似结构检索结果，请不要绘制通式结构</a:t>
            </a:r>
          </a:p>
          <a:p>
            <a:pPr>
              <a:spcBef>
                <a:spcPts val="0"/>
              </a:spcBef>
            </a:pPr>
            <a:endParaRPr lang="en-US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5381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6FCDED-3F0A-F297-1CE6-4661C084EA9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72BF20-F909-EE11-AA06-7303A8B92E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1BB2003-6E2C-11A4-F9B4-37682796E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737" y="315047"/>
            <a:ext cx="9663988" cy="328613"/>
          </a:xfrm>
        </p:spPr>
        <p:txBody>
          <a:bodyPr/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物质检索结果的筛选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C345393-AD6A-0485-721E-724773D0E09A}"/>
              </a:ext>
            </a:extLst>
          </p:cNvPr>
          <p:cNvGrpSpPr/>
          <p:nvPr/>
        </p:nvGrpSpPr>
        <p:grpSpPr>
          <a:xfrm>
            <a:off x="203820" y="926083"/>
            <a:ext cx="7667191" cy="4124031"/>
            <a:chOff x="0" y="791619"/>
            <a:chExt cx="6394948" cy="343971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57A92C0-5C0F-A358-FE2F-E7C35FFC35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8286" r="26459" b="421"/>
            <a:stretch/>
          </p:blipFill>
          <p:spPr>
            <a:xfrm>
              <a:off x="0" y="791619"/>
              <a:ext cx="6394948" cy="2925568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5902CF5B-1CB0-49A1-4E7F-FEDF78EAAF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692253"/>
              <a:ext cx="2058969" cy="539083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b="1" dirty="0">
                  <a:latin typeface="等线" panose="02010600030101010101" pitchFamily="2" charset="-122"/>
                  <a:ea typeface="等线" panose="02010600030101010101" pitchFamily="2" charset="-122"/>
                  <a:cs typeface="Calibri" panose="020F0502020204030204" pitchFamily="34" charset="0"/>
                </a:rPr>
                <a:t>Reaction Role</a:t>
              </a:r>
              <a:r>
                <a:rPr lang="zh-CN" altLang="en-US" b="1" dirty="0">
                  <a:latin typeface="等线" panose="02010600030101010101" pitchFamily="2" charset="-122"/>
                  <a:ea typeface="等线" panose="02010600030101010101" pitchFamily="2" charset="-122"/>
                  <a:cs typeface="Calibri" panose="020F0502020204030204" pitchFamily="34" charset="0"/>
                </a:rPr>
                <a:t>：</a:t>
              </a:r>
              <a:endParaRPr lang="en-US" altLang="zh-CN" b="1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 dirty="0">
                  <a:latin typeface="等线" panose="02010600030101010101" pitchFamily="2" charset="-122"/>
                  <a:ea typeface="等线" panose="02010600030101010101" pitchFamily="2" charset="-122"/>
                  <a:cs typeface="Calibri" panose="020F0502020204030204" pitchFamily="34" charset="0"/>
                </a:rPr>
                <a:t>物质在反应中的角色</a:t>
              </a:r>
            </a:p>
          </p:txBody>
        </p:sp>
      </p:grpSp>
      <p:sp>
        <p:nvSpPr>
          <p:cNvPr id="5" name="矩形: 圆角 13">
            <a:extLst>
              <a:ext uri="{FF2B5EF4-FFF2-40B4-BE49-F238E27FC236}">
                <a16:creationId xmlns:a16="http://schemas.microsoft.com/office/drawing/2014/main" id="{88CB9135-9412-29D3-4543-0FA91151D512}"/>
              </a:ext>
            </a:extLst>
          </p:cNvPr>
          <p:cNvSpPr/>
          <p:nvPr/>
        </p:nvSpPr>
        <p:spPr>
          <a:xfrm>
            <a:off x="284164" y="1416405"/>
            <a:ext cx="1326750" cy="349353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C123EA8-BB2E-DF2B-EE5B-A27D2DA77477}"/>
              </a:ext>
            </a:extLst>
          </p:cNvPr>
          <p:cNvGrpSpPr/>
          <p:nvPr/>
        </p:nvGrpSpPr>
        <p:grpSpPr>
          <a:xfrm>
            <a:off x="5004090" y="2476374"/>
            <a:ext cx="6984090" cy="4153926"/>
            <a:chOff x="694114" y="2981874"/>
            <a:chExt cx="6517018" cy="387612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5829435-1D33-E499-EE07-97FBD989C949}"/>
                </a:ext>
              </a:extLst>
            </p:cNvPr>
            <p:cNvGrpSpPr/>
            <p:nvPr/>
          </p:nvGrpSpPr>
          <p:grpSpPr>
            <a:xfrm>
              <a:off x="694114" y="2981874"/>
              <a:ext cx="6517018" cy="3876126"/>
              <a:chOff x="1540385" y="2691611"/>
              <a:chExt cx="6037181" cy="3590733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286FFC1-3D35-E31C-65AF-A61DDFE98B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9815" r="27102" b="706"/>
              <a:stretch/>
            </p:blipFill>
            <p:spPr>
              <a:xfrm>
                <a:off x="1540385" y="3250312"/>
                <a:ext cx="5905443" cy="3032032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</p:pic>
          <p:sp>
            <p:nvSpPr>
              <p:cNvPr id="14" name="矩形 6">
                <a:extLst>
                  <a:ext uri="{FF2B5EF4-FFF2-40B4-BE49-F238E27FC236}">
                    <a16:creationId xmlns:a16="http://schemas.microsoft.com/office/drawing/2014/main" id="{EDB56B9D-FDA6-2531-94C2-B06085A137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02440" y="2691611"/>
                <a:ext cx="2475126" cy="558701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b="1" dirty="0">
                    <a:latin typeface="等线" panose="02010600030101010101" pitchFamily="2" charset="-122"/>
                    <a:ea typeface="等线" panose="02010600030101010101" pitchFamily="2" charset="-122"/>
                    <a:cs typeface="Calibri" panose="020F0502020204030204" pitchFamily="34" charset="0"/>
                  </a:rPr>
                  <a:t>Reference Role</a:t>
                </a:r>
                <a:r>
                  <a:rPr lang="zh-CN" altLang="en-US" b="1" dirty="0">
                    <a:latin typeface="等线" panose="02010600030101010101" pitchFamily="2" charset="-122"/>
                    <a:ea typeface="等线" panose="02010600030101010101" pitchFamily="2" charset="-122"/>
                    <a:cs typeface="Calibri" panose="020F0502020204030204" pitchFamily="34" charset="0"/>
                  </a:rPr>
                  <a:t>：</a:t>
                </a:r>
                <a:endParaRPr lang="en-US" altLang="zh-CN" b="1" dirty="0">
                  <a:latin typeface="等线" panose="02010600030101010101" pitchFamily="2" charset="-122"/>
                  <a:ea typeface="等线" panose="02010600030101010101" pitchFamily="2" charset="-122"/>
                  <a:cs typeface="Calibri" panose="020F0502020204030204" pitchFamily="34" charset="0"/>
                </a:endParaRP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b="1" dirty="0">
                    <a:latin typeface="等线" panose="02010600030101010101" pitchFamily="2" charset="-122"/>
                    <a:ea typeface="等线" panose="02010600030101010101" pitchFamily="2" charset="-122"/>
                    <a:cs typeface="Calibri" panose="020F0502020204030204" pitchFamily="34" charset="0"/>
                  </a:rPr>
                  <a:t>物质在文献中的研究角色</a:t>
                </a:r>
              </a:p>
            </p:txBody>
          </p:sp>
        </p:grpSp>
        <p:sp>
          <p:nvSpPr>
            <p:cNvPr id="11" name="矩形: 圆角 13">
              <a:extLst>
                <a:ext uri="{FF2B5EF4-FFF2-40B4-BE49-F238E27FC236}">
                  <a16:creationId xmlns:a16="http://schemas.microsoft.com/office/drawing/2014/main" id="{794177BA-CA38-5972-514C-84AD38B43DB6}"/>
                </a:ext>
              </a:extLst>
            </p:cNvPr>
            <p:cNvSpPr/>
            <p:nvPr/>
          </p:nvSpPr>
          <p:spPr>
            <a:xfrm>
              <a:off x="770959" y="4328398"/>
              <a:ext cx="1699806" cy="1875758"/>
            </a:xfrm>
            <a:prstGeom prst="roundRect">
              <a:avLst>
                <a:gd name="adj" fmla="val 6516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zh-CN" altLang="en-US" sz="1800" dirty="0" err="1">
                <a:latin typeface="+mn-lt"/>
                <a:ea typeface="DengXian" panose="02010600030101010101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489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B2869F-811D-19B8-5222-0682C3DACDA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057990-5C1C-132A-9F75-5BA343338B7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C3BC0-3EBF-3C4C-A3D8-795624EBC6AA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5A5111-DEDC-84BB-B5FE-4BC306DB4B98}"/>
              </a:ext>
            </a:extLst>
          </p:cNvPr>
          <p:cNvGrpSpPr>
            <a:grpSpLocks/>
          </p:cNvGrpSpPr>
          <p:nvPr/>
        </p:nvGrpSpPr>
        <p:grpSpPr bwMode="auto">
          <a:xfrm>
            <a:off x="6453016" y="1398455"/>
            <a:ext cx="2394908" cy="1920226"/>
            <a:chOff x="6064470" y="1238322"/>
            <a:chExt cx="2335774" cy="2000509"/>
          </a:xfrm>
        </p:grpSpPr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5F727466-8840-FD85-3E6F-7820FF1D536E}"/>
                </a:ext>
              </a:extLst>
            </p:cNvPr>
            <p:cNvSpPr/>
            <p:nvPr/>
          </p:nvSpPr>
          <p:spPr>
            <a:xfrm>
              <a:off x="6064470" y="1238322"/>
              <a:ext cx="2335774" cy="2000509"/>
            </a:xfrm>
            <a:prstGeom prst="hexagon">
              <a:avLst/>
            </a:prstGeom>
            <a:gradFill flip="none" rotWithShape="1">
              <a:gsLst>
                <a:gs pos="100000">
                  <a:srgbClr val="6CAEDF"/>
                </a:gs>
                <a:gs pos="25000">
                  <a:srgbClr val="4172AD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6985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Han Sans CN Bold" panose="020B0800000000000000" pitchFamily="34" charset="-128"/>
                <a:ea typeface="Source Han Sans CN Bold" panose="020B0800000000000000" pitchFamily="34" charset="-128"/>
                <a:cs typeface="+mn-cs"/>
              </a:endParaRPr>
            </a:p>
          </p:txBody>
        </p:sp>
        <p:sp>
          <p:nvSpPr>
            <p:cNvPr id="15" name="TextBox 7">
              <a:extLst>
                <a:ext uri="{FF2B5EF4-FFF2-40B4-BE49-F238E27FC236}">
                  <a16:creationId xmlns:a16="http://schemas.microsoft.com/office/drawing/2014/main" id="{00209AC5-D89E-CAE5-6A28-42CE97A96B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0628" y="1756236"/>
              <a:ext cx="2287350" cy="1229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400" b="1" u="sng" dirty="0">
                  <a:solidFill>
                    <a:srgbClr val="FFC72C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Arial" panose="020B0604020202020204" pitchFamily="34" charset="0"/>
                </a:rPr>
                <a:t>CAS S</a:t>
              </a:r>
              <a:r>
                <a:rPr kumimoji="0" lang="en-US" altLang="zh-CN" sz="14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FFC72C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Arial" panose="020B0604020202020204" pitchFamily="34" charset="0"/>
                </a:rPr>
                <a:t>equences</a:t>
              </a:r>
              <a:endParaRPr kumimoji="0" lang="en-US" altLang="zh-CN" sz="1400" b="1" i="0" u="sng" strike="noStrike" kern="1200" cap="none" spc="0" normalizeH="0" baseline="0" noProof="0" dirty="0">
                <a:ln>
                  <a:noFill/>
                </a:ln>
                <a:solidFill>
                  <a:srgbClr val="FFC72C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  <a:defRPr/>
              </a:pPr>
              <a:r>
                <a:rPr lang="en-US" altLang="zh-CN" sz="1200" b="1" dirty="0">
                  <a:solidFill>
                    <a:srgbClr val="FFFFFF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&gt;14</a:t>
              </a:r>
              <a:r>
                <a:rPr lang="zh-CN" altLang="en-US" sz="1200" b="1" dirty="0">
                  <a:solidFill>
                    <a:srgbClr val="FFFFFF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亿条生物序列</a:t>
              </a:r>
              <a:endParaRPr lang="en-US" altLang="zh-CN" sz="1200" b="1" dirty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  <a:p>
              <a:pPr algn="ctr">
                <a:lnSpc>
                  <a:spcPct val="150000"/>
                </a:lnSpc>
                <a:defRPr/>
              </a:pPr>
              <a:r>
                <a:rPr lang="zh-CN" altLang="en-US" sz="1200" b="1" dirty="0">
                  <a:solidFill>
                    <a:srgbClr val="FFFFFF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包含来自</a:t>
              </a:r>
              <a:r>
                <a:rPr lang="en-US" altLang="zh-CN" sz="1200" b="1" dirty="0">
                  <a:solidFill>
                    <a:srgbClr val="FFFFFF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NCBI</a:t>
              </a:r>
              <a:r>
                <a:rPr lang="zh-CN" altLang="en-US" sz="1200" b="1" dirty="0">
                  <a:solidFill>
                    <a:srgbClr val="FFFFFF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的序列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DDFADFC-77E1-56A5-115B-54987B9386CB}"/>
              </a:ext>
            </a:extLst>
          </p:cNvPr>
          <p:cNvGrpSpPr>
            <a:grpSpLocks/>
          </p:cNvGrpSpPr>
          <p:nvPr/>
        </p:nvGrpSpPr>
        <p:grpSpPr bwMode="auto">
          <a:xfrm>
            <a:off x="6446442" y="3319680"/>
            <a:ext cx="2425108" cy="1992860"/>
            <a:chOff x="5888878" y="3304924"/>
            <a:chExt cx="2274378" cy="1868548"/>
          </a:xfrm>
        </p:grpSpPr>
        <p:sp>
          <p:nvSpPr>
            <p:cNvPr id="17" name="Hexagon 16">
              <a:extLst>
                <a:ext uri="{FF2B5EF4-FFF2-40B4-BE49-F238E27FC236}">
                  <a16:creationId xmlns:a16="http://schemas.microsoft.com/office/drawing/2014/main" id="{B09827D2-25E0-ED77-3554-442E1638758A}"/>
                </a:ext>
              </a:extLst>
            </p:cNvPr>
            <p:cNvSpPr/>
            <p:nvPr/>
          </p:nvSpPr>
          <p:spPr>
            <a:xfrm>
              <a:off x="5888878" y="3304924"/>
              <a:ext cx="2274378" cy="1868548"/>
            </a:xfrm>
            <a:prstGeom prst="hexagon">
              <a:avLst/>
            </a:prstGeom>
            <a:gradFill flip="none" rotWithShape="1">
              <a:gsLst>
                <a:gs pos="100000">
                  <a:srgbClr val="6CAEDF"/>
                </a:gs>
                <a:gs pos="25000">
                  <a:srgbClr val="4172AD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6985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Han Sans CN Bold" panose="020B0800000000000000" pitchFamily="34" charset="-128"/>
                <a:ea typeface="Source Han Sans CN Bold" panose="020B0800000000000000" pitchFamily="34" charset="-128"/>
                <a:cs typeface="+mn-cs"/>
              </a:endParaRPr>
            </a:p>
          </p:txBody>
        </p:sp>
        <p:sp>
          <p:nvSpPr>
            <p:cNvPr id="18" name="TextBox 10">
              <a:extLst>
                <a:ext uri="{FF2B5EF4-FFF2-40B4-BE49-F238E27FC236}">
                  <a16:creationId xmlns:a16="http://schemas.microsoft.com/office/drawing/2014/main" id="{133D0412-C7CB-C013-6498-DDA5A6D712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78459" y="3746734"/>
              <a:ext cx="2095215" cy="1147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sng" strike="noStrike" kern="1200" cap="none" spc="-27" normalizeH="0" baseline="0" noProof="0" dirty="0">
                  <a:ln>
                    <a:noFill/>
                  </a:ln>
                  <a:solidFill>
                    <a:srgbClr val="FFC72C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Arial" panose="020B0604020202020204" pitchFamily="34" charset="0"/>
                </a:rPr>
                <a:t>CAS Commercial Sources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200" b="1" dirty="0">
                  <a:solidFill>
                    <a:srgbClr val="FFFFFF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全球化学品供应商化学品信息</a:t>
              </a:r>
              <a:endParaRPr lang="en-US" altLang="zh-CN" sz="1200" b="1" dirty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200" b="1" dirty="0">
                  <a:solidFill>
                    <a:srgbClr val="FFFFFF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数百万商用化学品</a:t>
              </a:r>
              <a:endParaRPr lang="en-US" altLang="zh-CN" sz="1200" b="1" dirty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200" b="1" dirty="0">
                  <a:solidFill>
                    <a:srgbClr val="FFFFFF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数百万独特的物质</a:t>
              </a:r>
              <a:endParaRPr lang="en-US" altLang="en-US" sz="1200" b="1" dirty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8DE2F92-293D-9878-E111-373A8856DDD6}"/>
              </a:ext>
            </a:extLst>
          </p:cNvPr>
          <p:cNvGrpSpPr>
            <a:grpSpLocks/>
          </p:cNvGrpSpPr>
          <p:nvPr/>
        </p:nvGrpSpPr>
        <p:grpSpPr bwMode="auto">
          <a:xfrm>
            <a:off x="506123" y="2327656"/>
            <a:ext cx="2775299" cy="2696725"/>
            <a:chOff x="2050646" y="3295381"/>
            <a:chExt cx="2655757" cy="2582262"/>
          </a:xfrm>
        </p:grpSpPr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215273B7-DEDF-25C2-C9EE-6A6D0F02F831}"/>
                </a:ext>
              </a:extLst>
            </p:cNvPr>
            <p:cNvSpPr/>
            <p:nvPr/>
          </p:nvSpPr>
          <p:spPr>
            <a:xfrm>
              <a:off x="2253859" y="3295381"/>
              <a:ext cx="2320590" cy="2000509"/>
            </a:xfrm>
            <a:prstGeom prst="hexagon">
              <a:avLst/>
            </a:prstGeom>
            <a:gradFill flip="none" rotWithShape="1">
              <a:gsLst>
                <a:gs pos="100000">
                  <a:srgbClr val="6CAEDF"/>
                </a:gs>
                <a:gs pos="25000">
                  <a:srgbClr val="4172AD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6985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Han Sans CN Bold" panose="020B0800000000000000" pitchFamily="34" charset="-128"/>
                <a:ea typeface="Source Han Sans CN Bold" panose="020B0800000000000000" pitchFamily="34" charset="-128"/>
                <a:cs typeface="+mn-cs"/>
              </a:endParaRPr>
            </a:p>
          </p:txBody>
        </p:sp>
        <p:sp>
          <p:nvSpPr>
            <p:cNvPr id="21" name="TextBox 18">
              <a:extLst>
                <a:ext uri="{FF2B5EF4-FFF2-40B4-BE49-F238E27FC236}">
                  <a16:creationId xmlns:a16="http://schemas.microsoft.com/office/drawing/2014/main" id="{604E2E95-E4FB-2B2E-581A-B0C4822ADFB4}"/>
                </a:ext>
              </a:extLst>
            </p:cNvPr>
            <p:cNvSpPr txBox="1"/>
            <p:nvPr/>
          </p:nvSpPr>
          <p:spPr>
            <a:xfrm>
              <a:off x="2050646" y="3300869"/>
              <a:ext cx="2655757" cy="2576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sng" strike="noStrike" kern="1200" cap="none" spc="-27" normalizeH="0" baseline="0" noProof="0" dirty="0">
                  <a:ln>
                    <a:noFill/>
                  </a:ln>
                  <a:solidFill>
                    <a:srgbClr val="FFC72C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Arial" panose="020B0604020202020204" pitchFamily="34" charset="0"/>
                </a:rPr>
                <a:t>CAS REGISTRY</a:t>
              </a:r>
              <a:r>
                <a:rPr kumimoji="0" lang="en-US" sz="1400" b="1" i="0" u="sng" strike="noStrike" kern="1200" cap="none" spc="-27" normalizeH="0" baseline="30000" noProof="0" dirty="0">
                  <a:ln>
                    <a:noFill/>
                  </a:ln>
                  <a:solidFill>
                    <a:srgbClr val="FFC72C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Arial" panose="020B0604020202020204" pitchFamily="34" charset="0"/>
                </a:rPr>
                <a:t>®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</a:rPr>
                <a:t>&gt;2.74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</a:rPr>
                <a:t>亿个独特物质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</a:rPr>
                <a:t>包括约</a:t>
              </a: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</a:rPr>
                <a:t>70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</a:rPr>
                <a:t>00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</a:rPr>
                <a:t>万条生物序列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</a:rPr>
                <a:t>约</a:t>
              </a: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</a:rPr>
                <a:t>80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</a:rPr>
                <a:t>亿条物质属性值和光谱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</a:rPr>
                <a:t>150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</a:rPr>
                <a:t>个化学管制品目录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</a:rPr>
                <a:t>  15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</a:rPr>
                <a:t>个国际和国家目录，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</a:rPr>
                <a:t>包括</a:t>
              </a: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</a:rPr>
                <a:t>TSCA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</a:rPr>
                <a:t>1980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</a:rPr>
                <a:t>年至今的数</a:t>
              </a: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</a:rPr>
                <a:t>据</a:t>
              </a:r>
              <a:endPara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2FC4853-7B5D-5768-4856-1D3F71E55760}"/>
              </a:ext>
            </a:extLst>
          </p:cNvPr>
          <p:cNvGrpSpPr>
            <a:grpSpLocks/>
          </p:cNvGrpSpPr>
          <p:nvPr/>
        </p:nvGrpSpPr>
        <p:grpSpPr bwMode="auto">
          <a:xfrm>
            <a:off x="2640169" y="3330597"/>
            <a:ext cx="2396566" cy="2044582"/>
            <a:chOff x="2267998" y="3287452"/>
            <a:chExt cx="2247610" cy="1917044"/>
          </a:xfrm>
        </p:grpSpPr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0EA001B3-0115-C2EB-3E3F-8859088F34B2}"/>
                </a:ext>
              </a:extLst>
            </p:cNvPr>
            <p:cNvSpPr/>
            <p:nvPr/>
          </p:nvSpPr>
          <p:spPr>
            <a:xfrm>
              <a:off x="2267998" y="3287452"/>
              <a:ext cx="2247610" cy="1917044"/>
            </a:xfrm>
            <a:prstGeom prst="hexagon">
              <a:avLst/>
            </a:prstGeom>
            <a:gradFill flip="none" rotWithShape="1">
              <a:gsLst>
                <a:gs pos="100000">
                  <a:srgbClr val="6CAEDF"/>
                </a:gs>
                <a:gs pos="25000">
                  <a:srgbClr val="4172AD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6985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Han Sans CN Bold" panose="020B0800000000000000" pitchFamily="34" charset="-128"/>
                <a:ea typeface="Source Han Sans CN Bold" panose="020B0800000000000000" pitchFamily="34" charset="-128"/>
                <a:cs typeface="+mn-cs"/>
              </a:endParaRPr>
            </a:p>
          </p:txBody>
        </p:sp>
        <p:sp>
          <p:nvSpPr>
            <p:cNvPr id="24" name="TextBox 18">
              <a:extLst>
                <a:ext uri="{FF2B5EF4-FFF2-40B4-BE49-F238E27FC236}">
                  <a16:creationId xmlns:a16="http://schemas.microsoft.com/office/drawing/2014/main" id="{6AC1A738-9E47-7331-7D73-0CFEFEDF10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8220" y="3670695"/>
              <a:ext cx="2123146" cy="875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sng" strike="noStrike" kern="1200" cap="none" spc="-27" normalizeH="0" baseline="0" noProof="0" dirty="0">
                  <a:ln>
                    <a:noFill/>
                  </a:ln>
                  <a:solidFill>
                    <a:srgbClr val="FFC72C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Arial" panose="020B0604020202020204" pitchFamily="34" charset="0"/>
                </a:rPr>
                <a:t>CAS Reactions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1200" b="1" dirty="0">
                  <a:solidFill>
                    <a:srgbClr val="FFFFFF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&gt;</a:t>
              </a:r>
              <a:r>
                <a:rPr lang="en-US" altLang="zh-CN" sz="1200" b="1" dirty="0">
                  <a:solidFill>
                    <a:srgbClr val="FFFFFF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1.5</a:t>
              </a:r>
              <a:r>
                <a:rPr lang="zh-CN" altLang="en-US" sz="1200" b="1" dirty="0">
                  <a:solidFill>
                    <a:srgbClr val="FFFFFF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亿条反应信息</a:t>
              </a:r>
              <a:endParaRPr lang="en-US" altLang="zh-CN" sz="1200" b="1" dirty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200" b="1" dirty="0">
                  <a:solidFill>
                    <a:srgbClr val="FFFFFF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回溯至</a:t>
              </a:r>
              <a:r>
                <a:rPr lang="en-US" altLang="zh-CN" sz="1200" b="1" dirty="0">
                  <a:solidFill>
                    <a:srgbClr val="FFFFFF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1840</a:t>
              </a:r>
              <a:r>
                <a:rPr lang="zh-CN" altLang="en-US" sz="1200" b="1" dirty="0">
                  <a:solidFill>
                    <a:srgbClr val="FFFFFF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年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7405EAD-D0AE-4AC6-2B4A-A931698D9FD1}"/>
              </a:ext>
            </a:extLst>
          </p:cNvPr>
          <p:cNvGrpSpPr>
            <a:grpSpLocks/>
          </p:cNvGrpSpPr>
          <p:nvPr/>
        </p:nvGrpSpPr>
        <p:grpSpPr bwMode="auto">
          <a:xfrm>
            <a:off x="4519408" y="2335855"/>
            <a:ext cx="2418601" cy="2343558"/>
            <a:chOff x="4469704" y="2559396"/>
            <a:chExt cx="2320590" cy="236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986EA49-B827-7895-FCA9-A8569AC365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69704" y="2559396"/>
              <a:ext cx="2320590" cy="2000509"/>
              <a:chOff x="4150595" y="2261316"/>
              <a:chExt cx="2320590" cy="2000509"/>
            </a:xfrm>
          </p:grpSpPr>
          <p:sp>
            <p:nvSpPr>
              <p:cNvPr id="28" name="Hexagon 27">
                <a:extLst>
                  <a:ext uri="{FF2B5EF4-FFF2-40B4-BE49-F238E27FC236}">
                    <a16:creationId xmlns:a16="http://schemas.microsoft.com/office/drawing/2014/main" id="{33F1E577-7CC1-26C6-A389-E85143BBE439}"/>
                  </a:ext>
                </a:extLst>
              </p:cNvPr>
              <p:cNvSpPr/>
              <p:nvPr/>
            </p:nvSpPr>
            <p:spPr>
              <a:xfrm>
                <a:off x="4150595" y="2261316"/>
                <a:ext cx="2320590" cy="2000509"/>
              </a:xfrm>
              <a:prstGeom prst="hexagon">
                <a:avLst/>
              </a:prstGeom>
              <a:gradFill flip="none" rotWithShape="1">
                <a:gsLst>
                  <a:gs pos="100000">
                    <a:srgbClr val="6CAEDF"/>
                  </a:gs>
                  <a:gs pos="25000">
                    <a:srgbClr val="4172AD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6985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Han Sans CN Bold" panose="020B0800000000000000" pitchFamily="34" charset="-128"/>
                  <a:ea typeface="Source Han Sans CN Bold" panose="020B0800000000000000" pitchFamily="34" charset="-128"/>
                  <a:cs typeface="+mn-cs"/>
                </a:endParaRPr>
              </a:p>
            </p:txBody>
          </p:sp>
          <p:sp>
            <p:nvSpPr>
              <p:cNvPr id="29" name="TextBox 26">
                <a:extLst>
                  <a:ext uri="{FF2B5EF4-FFF2-40B4-BE49-F238E27FC236}">
                    <a16:creationId xmlns:a16="http://schemas.microsoft.com/office/drawing/2014/main" id="{D58B4EA1-03A4-226B-7E57-D009F500108C}"/>
                  </a:ext>
                </a:extLst>
              </p:cNvPr>
              <p:cNvSpPr txBox="1"/>
              <p:nvPr/>
            </p:nvSpPr>
            <p:spPr>
              <a:xfrm>
                <a:off x="4260659" y="2555097"/>
                <a:ext cx="2086548" cy="147233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1" i="0" u="sng" strike="noStrike" kern="1200" cap="none" spc="-27" normalizeH="0" baseline="0" noProof="0" dirty="0">
                    <a:ln>
                      <a:noFill/>
                    </a:ln>
                    <a:solidFill>
                      <a:srgbClr val="FFC72C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Arial" panose="020B0604020202020204" pitchFamily="34" charset="0"/>
                  </a:rPr>
                  <a:t>CAS Markush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b="1" dirty="0">
                    <a:solidFill>
                      <a:srgbClr val="FFFFFF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&gt;1</a:t>
                </a:r>
                <a:r>
                  <a:rPr lang="en-US" altLang="zh-CN" sz="1200" b="1" dirty="0">
                    <a:solidFill>
                      <a:srgbClr val="FFFFFF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30</a:t>
                </a:r>
                <a:r>
                  <a:rPr lang="zh-CN" altLang="en-US" sz="1200" b="1" dirty="0">
                    <a:solidFill>
                      <a:srgbClr val="FFFFFF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万有机、金属有机</a:t>
                </a:r>
                <a:endParaRPr lang="en-US" altLang="zh-CN" sz="1200" b="1" dirty="0">
                  <a:solidFill>
                    <a:srgbClr val="FFFFFF"/>
                  </a:solidFill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CN" altLang="en-US" sz="1200" b="1" dirty="0">
                    <a:solidFill>
                      <a:srgbClr val="FFFFFF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马库什结构</a:t>
                </a:r>
                <a:endParaRPr lang="en-US" altLang="zh-CN" sz="1200" b="1" dirty="0">
                  <a:solidFill>
                    <a:srgbClr val="FFFFFF"/>
                  </a:solidFill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CN" altLang="en-US" sz="1200" b="1" dirty="0">
                    <a:solidFill>
                      <a:srgbClr val="FFFFFF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回溯到</a:t>
                </a:r>
                <a:r>
                  <a:rPr lang="en-US" altLang="zh-CN" sz="1200" b="1" dirty="0">
                    <a:solidFill>
                      <a:srgbClr val="FFFFFF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1961</a:t>
                </a:r>
                <a:r>
                  <a:rPr lang="zh-CN" altLang="en-US" sz="1200" b="1" dirty="0">
                    <a:solidFill>
                      <a:srgbClr val="FFFFFF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年</a:t>
                </a:r>
                <a:endParaRPr lang="en-US" sz="1200" b="1" dirty="0">
                  <a:solidFill>
                    <a:srgbClr val="FFFFFF"/>
                  </a:solidFill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27" name="TextBox 21">
              <a:extLst>
                <a:ext uri="{FF2B5EF4-FFF2-40B4-BE49-F238E27FC236}">
                  <a16:creationId xmlns:a16="http://schemas.microsoft.com/office/drawing/2014/main" id="{8F08E107-2493-04C9-27F8-EB4F9B90E5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7922" y="4609651"/>
              <a:ext cx="1766453" cy="309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5BA4DB"/>
                </a:solidFill>
                <a:effectLst/>
                <a:uLnTx/>
                <a:uFillTx/>
                <a:latin typeface="Source Han Sans CN Bold" panose="020B0800000000000000" pitchFamily="34" charset="-128"/>
                <a:ea typeface="Source Han Sans CN Bold" panose="020B0800000000000000" pitchFamily="34" charset="-128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361F184-A3F5-490D-94FF-30532CA933B6}"/>
              </a:ext>
            </a:extLst>
          </p:cNvPr>
          <p:cNvGrpSpPr>
            <a:grpSpLocks/>
          </p:cNvGrpSpPr>
          <p:nvPr/>
        </p:nvGrpSpPr>
        <p:grpSpPr bwMode="auto">
          <a:xfrm>
            <a:off x="2615669" y="1286611"/>
            <a:ext cx="2413758" cy="2389980"/>
            <a:chOff x="677891" y="2619006"/>
            <a:chExt cx="2242954" cy="226956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E84D695-235F-C76E-17B4-15B6E1A947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7891" y="2619006"/>
              <a:ext cx="2242954" cy="1941570"/>
              <a:chOff x="2253859" y="3354321"/>
              <a:chExt cx="2242954" cy="1941570"/>
            </a:xfrm>
          </p:grpSpPr>
          <p:sp>
            <p:nvSpPr>
              <p:cNvPr id="33" name="Hexagon 32">
                <a:extLst>
                  <a:ext uri="{FF2B5EF4-FFF2-40B4-BE49-F238E27FC236}">
                    <a16:creationId xmlns:a16="http://schemas.microsoft.com/office/drawing/2014/main" id="{5581BAFD-3E49-1DD0-57DD-576E486C22A2}"/>
                  </a:ext>
                </a:extLst>
              </p:cNvPr>
              <p:cNvSpPr/>
              <p:nvPr/>
            </p:nvSpPr>
            <p:spPr>
              <a:xfrm>
                <a:off x="2253859" y="3354321"/>
                <a:ext cx="2242954" cy="1941570"/>
              </a:xfrm>
              <a:prstGeom prst="hexagon">
                <a:avLst/>
              </a:prstGeom>
              <a:gradFill flip="none" rotWithShape="1">
                <a:gsLst>
                  <a:gs pos="100000">
                    <a:srgbClr val="6CAEDF"/>
                  </a:gs>
                  <a:gs pos="25000">
                    <a:srgbClr val="4172AD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6985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Han Sans CN Bold" panose="020B0800000000000000" pitchFamily="34" charset="-128"/>
                  <a:ea typeface="Source Han Sans CN Bold" panose="020B0800000000000000" pitchFamily="34" charset="-128"/>
                  <a:cs typeface="+mn-cs"/>
                </a:endParaRPr>
              </a:p>
            </p:txBody>
          </p:sp>
          <p:sp>
            <p:nvSpPr>
              <p:cNvPr id="34" name="TextBox 28">
                <a:extLst>
                  <a:ext uri="{FF2B5EF4-FFF2-40B4-BE49-F238E27FC236}">
                    <a16:creationId xmlns:a16="http://schemas.microsoft.com/office/drawing/2014/main" id="{FB60046E-62D3-B7AA-B66A-FB9ACB47E4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22635" y="3406314"/>
                <a:ext cx="2150792" cy="1797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1" i="0" u="sng" strike="noStrike" kern="1200" cap="none" spc="-27" normalizeH="0" baseline="0" noProof="0" dirty="0">
                    <a:ln>
                      <a:noFill/>
                    </a:ln>
                    <a:solidFill>
                      <a:srgbClr val="FFC72C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Arial" panose="020B0604020202020204" pitchFamily="34" charset="0"/>
                  </a:rPr>
                  <a:t>CAS References</a:t>
                </a:r>
              </a:p>
              <a:p>
                <a:pPr marL="0" marR="0" lvl="0" indent="0" algn="ctr" defTabSz="914400" rtl="0" eaLnBrk="1" fontAlgn="auto" latinLnBrk="0" hangingPunct="1"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1200" b="1" dirty="0">
                    <a:solidFill>
                      <a:srgbClr val="FFFFFF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&gt;5900</a:t>
                </a:r>
                <a:r>
                  <a:rPr lang="zh-CN" altLang="en-US" sz="1200" b="1" dirty="0">
                    <a:solidFill>
                      <a:srgbClr val="FFFFFF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万涵盖专利、期刊、</a:t>
                </a:r>
                <a:endParaRPr lang="en-US" altLang="zh-CN" sz="1200" b="1" dirty="0">
                  <a:solidFill>
                    <a:srgbClr val="FFFFFF"/>
                  </a:solidFill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  <a:p>
                <a:pPr marL="0" marR="0" lvl="0" indent="0" algn="ctr" defTabSz="914400" rtl="0" eaLnBrk="1" fontAlgn="auto" latinLnBrk="0" hangingPunct="1"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CN" altLang="en-US" sz="1200" b="1" dirty="0">
                    <a:solidFill>
                      <a:srgbClr val="FFFFFF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会议、论文、学位论文、图书、</a:t>
                </a:r>
                <a:endParaRPr lang="en-US" altLang="zh-CN" sz="1200" b="1" dirty="0">
                  <a:solidFill>
                    <a:srgbClr val="FFFFFF"/>
                  </a:solidFill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  <a:p>
                <a:pPr marL="0" marR="0" lvl="0" indent="0" algn="ctr" defTabSz="914400" rtl="0" eaLnBrk="1" fontAlgn="auto" latinLnBrk="0" hangingPunct="1"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CN" altLang="en-US" sz="1200" b="1" dirty="0">
                    <a:solidFill>
                      <a:srgbClr val="FFFFFF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技术报告、预印本等；</a:t>
                </a:r>
                <a:endParaRPr lang="en-US" altLang="zh-CN" sz="1200" b="1" dirty="0">
                  <a:solidFill>
                    <a:srgbClr val="FFFFFF"/>
                  </a:solidFill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  <a:p>
                <a:pPr marL="0" marR="0" lvl="0" indent="0" algn="ctr" defTabSz="914400" rtl="0" eaLnBrk="1" fontAlgn="auto" latinLnBrk="0" hangingPunct="1"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CN" altLang="en-US" sz="1200" b="1" dirty="0">
                    <a:solidFill>
                      <a:srgbClr val="FFFFFF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全球科技期刊</a:t>
                </a:r>
                <a:r>
                  <a:rPr lang="en-US" altLang="zh-CN" sz="1200" b="1" dirty="0">
                    <a:solidFill>
                      <a:srgbClr val="FFFFFF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5</a:t>
                </a:r>
                <a:r>
                  <a:rPr lang="zh-CN" altLang="en-US" sz="1200" b="1" dirty="0">
                    <a:solidFill>
                      <a:srgbClr val="FFFFFF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万余种；</a:t>
                </a:r>
                <a:endParaRPr lang="en-US" altLang="zh-CN" sz="1200" b="1" dirty="0">
                  <a:solidFill>
                    <a:srgbClr val="FFFFFF"/>
                  </a:solidFill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  <a:p>
                <a:pPr marL="0" marR="0" lvl="0" indent="0" algn="ctr" defTabSz="914400" rtl="0" eaLnBrk="1" fontAlgn="auto" latinLnBrk="0" hangingPunct="1"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b="1" dirty="0">
                    <a:solidFill>
                      <a:srgbClr val="FFFFFF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CAS </a:t>
                </a:r>
                <a:r>
                  <a:rPr lang="en-US" sz="1200" b="1" dirty="0" err="1">
                    <a:solidFill>
                      <a:srgbClr val="FFFFFF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PatentPak</a:t>
                </a:r>
                <a:r>
                  <a:rPr lang="en-US" sz="1200" b="1" baseline="30000" dirty="0">
                    <a:solidFill>
                      <a:srgbClr val="FFFFFF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®</a:t>
                </a:r>
                <a:r>
                  <a:rPr lang="zh-CN" altLang="en-US" sz="1200" b="1" dirty="0">
                    <a:solidFill>
                      <a:srgbClr val="FFFFFF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 助力快速获取专利全文及解读重要物质；</a:t>
                </a:r>
                <a:r>
                  <a:rPr lang="en-US" altLang="zh-CN" sz="1200" b="1" dirty="0" err="1">
                    <a:solidFill>
                      <a:srgbClr val="FFFFFF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ChemZent</a:t>
                </a:r>
                <a:r>
                  <a:rPr lang="en-US" altLang="zh-CN" sz="1200" b="1" dirty="0">
                    <a:solidFill>
                      <a:srgbClr val="FFFFFF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 </a:t>
                </a:r>
                <a:r>
                  <a:rPr lang="zh-CN" altLang="en-US" sz="1200" b="1" dirty="0">
                    <a:solidFill>
                      <a:srgbClr val="FFFFFF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追溯至</a:t>
                </a:r>
                <a:endParaRPr lang="en-US" altLang="zh-CN" sz="1200" b="1" dirty="0">
                  <a:solidFill>
                    <a:srgbClr val="FFFFFF"/>
                  </a:solidFill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  <a:p>
                <a:pPr marL="0" marR="0" lvl="0" indent="0" algn="ctr" defTabSz="914400" rtl="0" eaLnBrk="1" fontAlgn="auto" latinLnBrk="0" hangingPunct="1"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b="1" dirty="0">
                    <a:solidFill>
                      <a:srgbClr val="FFFFFF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19</a:t>
                </a:r>
                <a:r>
                  <a:rPr lang="zh-CN" altLang="en-US" sz="1200" b="1" dirty="0">
                    <a:solidFill>
                      <a:srgbClr val="FFFFFF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世纪早期研究</a:t>
                </a:r>
                <a:endPara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32" name="TextBox 26">
              <a:extLst>
                <a:ext uri="{FF2B5EF4-FFF2-40B4-BE49-F238E27FC236}">
                  <a16:creationId xmlns:a16="http://schemas.microsoft.com/office/drawing/2014/main" id="{212DE1F3-2A1E-ADCB-7956-DD46684C4D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8827" y="4528044"/>
              <a:ext cx="1479938" cy="360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2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67" b="1" i="0" u="none" strike="noStrike" kern="1200" cap="none" spc="0" normalizeH="0" baseline="0" noProof="0">
                <a:ln>
                  <a:noFill/>
                </a:ln>
                <a:solidFill>
                  <a:srgbClr val="5BA4DB"/>
                </a:solidFill>
                <a:effectLst/>
                <a:uLnTx/>
                <a:uFillTx/>
                <a:latin typeface="Source Han Sans CN Bold" panose="020B0800000000000000" pitchFamily="34" charset="-128"/>
                <a:ea typeface="Source Han Sans CN Bold" panose="020B0800000000000000" pitchFamily="34" charset="-128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D29F8DC-6D9E-5B1B-2A47-78A26AA92931}"/>
              </a:ext>
            </a:extLst>
          </p:cNvPr>
          <p:cNvGrpSpPr>
            <a:grpSpLocks/>
          </p:cNvGrpSpPr>
          <p:nvPr/>
        </p:nvGrpSpPr>
        <p:grpSpPr bwMode="auto">
          <a:xfrm>
            <a:off x="8371568" y="2327263"/>
            <a:ext cx="2353098" cy="1963958"/>
            <a:chOff x="6017075" y="3295381"/>
            <a:chExt cx="2320590" cy="2000509"/>
          </a:xfrm>
        </p:grpSpPr>
        <p:sp>
          <p:nvSpPr>
            <p:cNvPr id="36" name="Hexagon 35">
              <a:extLst>
                <a:ext uri="{FF2B5EF4-FFF2-40B4-BE49-F238E27FC236}">
                  <a16:creationId xmlns:a16="http://schemas.microsoft.com/office/drawing/2014/main" id="{780A66D2-C8DB-AA31-2B3C-3541600FE514}"/>
                </a:ext>
              </a:extLst>
            </p:cNvPr>
            <p:cNvSpPr/>
            <p:nvPr/>
          </p:nvSpPr>
          <p:spPr>
            <a:xfrm>
              <a:off x="6017075" y="3295381"/>
              <a:ext cx="2320590" cy="2000509"/>
            </a:xfrm>
            <a:prstGeom prst="hexagon">
              <a:avLst/>
            </a:prstGeom>
            <a:gradFill flip="none" rotWithShape="1">
              <a:gsLst>
                <a:gs pos="100000">
                  <a:srgbClr val="6CAEDF"/>
                </a:gs>
                <a:gs pos="25000">
                  <a:srgbClr val="4172AD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6985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Han Sans CN Bold" panose="020B0800000000000000" pitchFamily="34" charset="-128"/>
                <a:ea typeface="Source Han Sans CN Bold" panose="020B0800000000000000" pitchFamily="34" charset="-128"/>
                <a:cs typeface="+mn-cs"/>
              </a:endParaRPr>
            </a:p>
          </p:txBody>
        </p:sp>
        <p:sp>
          <p:nvSpPr>
            <p:cNvPr id="37" name="TextBox 31">
              <a:extLst>
                <a:ext uri="{FF2B5EF4-FFF2-40B4-BE49-F238E27FC236}">
                  <a16:creationId xmlns:a16="http://schemas.microsoft.com/office/drawing/2014/main" id="{2532AF87-0699-5F6F-57F9-C176AAD1BA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87795" y="3396252"/>
              <a:ext cx="1923043" cy="1515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sng" strike="noStrike" kern="1200" cap="none" spc="-27" normalizeH="0" baseline="0" noProof="0" dirty="0">
                  <a:ln>
                    <a:noFill/>
                  </a:ln>
                  <a:solidFill>
                    <a:srgbClr val="FFC72C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Arial" panose="020B0604020202020204" pitchFamily="34" charset="0"/>
                </a:rPr>
                <a:t>Medline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200" b="1" dirty="0">
                  <a:solidFill>
                    <a:srgbClr val="FFFFFF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&gt;3590</a:t>
              </a:r>
              <a:r>
                <a:rPr lang="zh-CN" altLang="en-US" sz="1200" b="1" dirty="0">
                  <a:solidFill>
                    <a:srgbClr val="FFFFFF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万篇生物学、生物医学文献，</a:t>
              </a:r>
              <a:endParaRPr lang="en-US" altLang="zh-CN" sz="1200" b="1" dirty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1200" b="1" dirty="0">
                  <a:solidFill>
                    <a:srgbClr val="FFFFFF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&gt;5</a:t>
              </a:r>
              <a:r>
                <a:rPr lang="en-US" altLang="zh-CN" sz="1200" b="1" dirty="0">
                  <a:solidFill>
                    <a:srgbClr val="FFFFFF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4</a:t>
              </a:r>
              <a:r>
                <a:rPr lang="en-US" altLang="en-US" sz="1200" b="1" dirty="0">
                  <a:solidFill>
                    <a:srgbClr val="FFFFFF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00</a:t>
              </a:r>
              <a:r>
                <a:rPr lang="zh-CN" altLang="en-US" sz="1200" b="1" dirty="0">
                  <a:solidFill>
                    <a:srgbClr val="FFFFFF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种刊物，</a:t>
              </a:r>
              <a:endParaRPr lang="en-US" altLang="zh-CN" sz="1200" b="1" dirty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200" b="1" dirty="0">
                  <a:solidFill>
                    <a:srgbClr val="FFFFFF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回溯至</a:t>
              </a:r>
              <a:r>
                <a:rPr lang="en-US" altLang="zh-CN" sz="1200" b="1" dirty="0">
                  <a:solidFill>
                    <a:srgbClr val="FFFFFF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1946</a:t>
              </a:r>
              <a:r>
                <a:rPr lang="zh-CN" altLang="en-US" sz="1200" b="1" dirty="0">
                  <a:solidFill>
                    <a:srgbClr val="FFFFFF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年</a:t>
              </a:r>
              <a:endParaRPr lang="en-US" altLang="en-US" sz="1200" b="1" dirty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  <p:sp>
        <p:nvSpPr>
          <p:cNvPr id="38" name="TextBox 1">
            <a:extLst>
              <a:ext uri="{FF2B5EF4-FFF2-40B4-BE49-F238E27FC236}">
                <a16:creationId xmlns:a16="http://schemas.microsoft.com/office/drawing/2014/main" id="{4528C829-1D82-2433-803A-900959FD9540}"/>
              </a:ext>
            </a:extLst>
          </p:cNvPr>
          <p:cNvSpPr txBox="1"/>
          <p:nvPr/>
        </p:nvSpPr>
        <p:spPr>
          <a:xfrm>
            <a:off x="781634" y="5538053"/>
            <a:ext cx="28243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来源：</a:t>
            </a: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51C2C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  <a:hlinkClick r:id="rId3"/>
              </a:rPr>
              <a:t>https://www.cas.org/cas-data</a:t>
            </a: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51C2C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4"/>
              </a:rPr>
              <a:t>https://www.cas.org/about/cas-content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51C2C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51C2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9" name="Hexagon 38">
            <a:extLst>
              <a:ext uri="{FF2B5EF4-FFF2-40B4-BE49-F238E27FC236}">
                <a16:creationId xmlns:a16="http://schemas.microsoft.com/office/drawing/2014/main" id="{61672A7E-08C0-981F-E3B5-271B45D7A196}"/>
              </a:ext>
            </a:extLst>
          </p:cNvPr>
          <p:cNvSpPr/>
          <p:nvPr/>
        </p:nvSpPr>
        <p:spPr>
          <a:xfrm>
            <a:off x="2604383" y="1275668"/>
            <a:ext cx="2440578" cy="2089186"/>
          </a:xfrm>
          <a:prstGeom prst="hexagon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0" name="Hexagon 39">
            <a:extLst>
              <a:ext uri="{FF2B5EF4-FFF2-40B4-BE49-F238E27FC236}">
                <a16:creationId xmlns:a16="http://schemas.microsoft.com/office/drawing/2014/main" id="{3190E2F1-AF9C-3950-62A6-4A7FB1C225B2}"/>
              </a:ext>
            </a:extLst>
          </p:cNvPr>
          <p:cNvSpPr/>
          <p:nvPr/>
        </p:nvSpPr>
        <p:spPr>
          <a:xfrm>
            <a:off x="8665041" y="2295823"/>
            <a:ext cx="2378602" cy="1995398"/>
          </a:xfrm>
          <a:prstGeom prst="hexagon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44525AF0-0FB4-517B-692F-34DD19DD0E3F}"/>
              </a:ext>
            </a:extLst>
          </p:cNvPr>
          <p:cNvSpPr txBox="1">
            <a:spLocks/>
          </p:cNvSpPr>
          <p:nvPr/>
        </p:nvSpPr>
        <p:spPr>
          <a:xfrm>
            <a:off x="439345" y="447544"/>
            <a:ext cx="4720275" cy="76026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cap="none" spc="-150" baseline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CAS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独特的内容合集</a:t>
            </a:r>
            <a:b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</a:b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5815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40"/>
    </mc:Choice>
    <mc:Fallback xmlns="">
      <p:transition advTm="34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6FCDED-3F0A-F297-1CE6-4661C084EA9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72BF20-F909-EE11-AA06-7303A8B92E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1BB2003-6E2C-11A4-F9B4-37682796E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737" y="315047"/>
            <a:ext cx="9663988" cy="328613"/>
          </a:xfrm>
        </p:spPr>
        <p:txBody>
          <a:bodyPr/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物质检索结果的筛选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886DA2C-FB0A-CE45-ABBE-A19D588DA4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958"/>
          <a:stretch/>
        </p:blipFill>
        <p:spPr>
          <a:xfrm>
            <a:off x="2459460" y="1573343"/>
            <a:ext cx="7273079" cy="444809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0" name="矩形 6">
            <a:extLst>
              <a:ext uri="{FF2B5EF4-FFF2-40B4-BE49-F238E27FC236}">
                <a16:creationId xmlns:a16="http://schemas.microsoft.com/office/drawing/2014/main" id="{232ABA35-E085-52D8-AEB9-E85718BC4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9460" y="1199503"/>
            <a:ext cx="3267877" cy="369332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Substance Class</a:t>
            </a:r>
            <a:r>
              <a:rPr lang="zh-CN" altLang="en-US" b="1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：物质类别</a:t>
            </a:r>
          </a:p>
        </p:txBody>
      </p:sp>
      <p:sp>
        <p:nvSpPr>
          <p:cNvPr id="19" name="矩形: 圆角 13">
            <a:extLst>
              <a:ext uri="{FF2B5EF4-FFF2-40B4-BE49-F238E27FC236}">
                <a16:creationId xmlns:a16="http://schemas.microsoft.com/office/drawing/2014/main" id="{11885D48-22C4-31EA-19D6-515D938CC65A}"/>
              </a:ext>
            </a:extLst>
          </p:cNvPr>
          <p:cNvSpPr/>
          <p:nvPr/>
        </p:nvSpPr>
        <p:spPr>
          <a:xfrm>
            <a:off x="2503304" y="4338383"/>
            <a:ext cx="2104555" cy="1443851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57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314B3D0-4990-8610-CCB3-AA2F2EA509A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57C0A2-D6BD-6828-F6A2-B53424089EF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BE3A3EA-A9B5-BBD1-BD6E-5EF6DBAFF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88" y="488950"/>
            <a:ext cx="8285162" cy="328613"/>
          </a:xfrm>
        </p:spPr>
        <p:txBody>
          <a:bodyPr/>
          <a:lstStyle/>
          <a:p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2.4 CAS Markush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检索，助力结构查新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07EE13-E7A8-B166-FBD4-0021B1F50518}"/>
              </a:ext>
            </a:extLst>
          </p:cNvPr>
          <p:cNvSpPr/>
          <p:nvPr/>
        </p:nvSpPr>
        <p:spPr>
          <a:xfrm>
            <a:off x="6758996" y="2114522"/>
            <a:ext cx="4861304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zh-CN" altLang="en-US" sz="2000" b="1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预测性物质</a:t>
            </a:r>
            <a:r>
              <a:rPr lang="en-US" altLang="zh-CN" sz="2000" b="1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[Prophetic Substance]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：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−"/>
            </a:pP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使用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Markush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结构陈述的预测物质，一个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Markush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可以陈述成百上千，甚至更多的结构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−"/>
            </a:pP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被</a:t>
            </a:r>
            <a:r>
              <a:rPr lang="en-US" sz="2000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Markush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结构包含，但未被实施或呈现在表格、权利要求书或说明书中的结构，不会被</a:t>
            </a:r>
            <a:r>
              <a:rPr lang="en-US" sz="2000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CAS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分配</a:t>
            </a:r>
            <a:r>
              <a:rPr lang="en-US" sz="2000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CAS Registry Number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pPr marL="285750" indent="-285750" algn="just"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−"/>
            </a:pP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Markush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检索，能检索到通过</a:t>
            </a:r>
            <a:r>
              <a:rPr lang="en-US" sz="2000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Substance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可能检索不到的结构</a:t>
            </a:r>
            <a:endParaRPr lang="en-US" sz="2000" dirty="0"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FEE28D0-2C03-DA9B-98AA-4FE0D7EF9909}"/>
              </a:ext>
            </a:extLst>
          </p:cNvPr>
          <p:cNvGrpSpPr/>
          <p:nvPr/>
        </p:nvGrpSpPr>
        <p:grpSpPr>
          <a:xfrm>
            <a:off x="496888" y="947850"/>
            <a:ext cx="5925946" cy="5313400"/>
            <a:chOff x="5901055" y="1104107"/>
            <a:chExt cx="5169029" cy="463472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F518423-2911-07A4-3A59-F883009D8D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7215"/>
            <a:stretch/>
          </p:blipFill>
          <p:spPr>
            <a:xfrm>
              <a:off x="5901055" y="1104107"/>
              <a:ext cx="5169029" cy="4634723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CD6197F-A442-C06B-3741-DAB2957E8F25}"/>
                </a:ext>
              </a:extLst>
            </p:cNvPr>
            <p:cNvCxnSpPr>
              <a:cxnSpLocks/>
            </p:cNvCxnSpPr>
            <p:nvPr/>
          </p:nvCxnSpPr>
          <p:spPr>
            <a:xfrm>
              <a:off x="6314172" y="4774130"/>
              <a:ext cx="4379495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10E077D-D3E7-53D8-3341-394D4C168989}"/>
                </a:ext>
              </a:extLst>
            </p:cNvPr>
            <p:cNvCxnSpPr>
              <a:cxnSpLocks/>
            </p:cNvCxnSpPr>
            <p:nvPr/>
          </p:nvCxnSpPr>
          <p:spPr>
            <a:xfrm>
              <a:off x="6314172" y="4204635"/>
              <a:ext cx="2541070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FAEF42B3-866F-7D35-C72F-A2D5948A2CF3}"/>
              </a:ext>
            </a:extLst>
          </p:cNvPr>
          <p:cNvSpPr/>
          <p:nvPr/>
        </p:nvSpPr>
        <p:spPr>
          <a:xfrm>
            <a:off x="6684185" y="1111715"/>
            <a:ext cx="50109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2000" b="1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具体物质</a:t>
            </a:r>
            <a:r>
              <a:rPr lang="en-US" altLang="zh-CN" sz="2000" b="1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[Specific Substance]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：以具体化学结构陈述的特定物质，会被分配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CAS RN</a:t>
            </a:r>
            <a:endParaRPr lang="zh-CN" altLang="en-US" sz="2000" dirty="0"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42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C2903E8-50BC-1740-36F3-D6C578E70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585" y="926812"/>
            <a:ext cx="1711003" cy="1981546"/>
          </a:xfrm>
          <a:prstGeom prst="rect">
            <a:avLst/>
          </a:prstGeom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50E623-280D-BE4A-8CAC-E6950A76982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1FABD3-1111-F90B-436D-F8820F5FDC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AE2F0B1-BE1B-3538-075F-79C3A8A56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88" y="488950"/>
            <a:ext cx="8285162" cy="328613"/>
          </a:xfrm>
        </p:spPr>
        <p:txBody>
          <a:bodyPr/>
          <a:lstStyle/>
          <a:p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CAS Markush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检索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94869F-7DA1-4507-7D94-1D5F3F94FE36}"/>
              </a:ext>
            </a:extLst>
          </p:cNvPr>
          <p:cNvSpPr/>
          <p:nvPr/>
        </p:nvSpPr>
        <p:spPr>
          <a:xfrm>
            <a:off x="496888" y="1191868"/>
            <a:ext cx="3849081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第一步：物质结构检索</a:t>
            </a:r>
            <a:endParaRPr lang="en-US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–"/>
            </a:pPr>
            <a:r>
              <a:rPr lang="en-US" dirty="0">
                <a:latin typeface="等线" panose="02010600030101010101" pitchFamily="2" charset="-122"/>
                <a:ea typeface="等线" panose="02010600030101010101" pitchFamily="2" charset="-122"/>
              </a:rPr>
              <a:t>A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s drawn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结果为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0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–"/>
            </a:pP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Substructure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结果为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2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–"/>
            </a:pP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Similarity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相似度最高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85-89%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1705B4-E76E-BDE4-DFCE-9970242C03EF}"/>
              </a:ext>
            </a:extLst>
          </p:cNvPr>
          <p:cNvSpPr/>
          <p:nvPr/>
        </p:nvSpPr>
        <p:spPr>
          <a:xfrm>
            <a:off x="496888" y="5798285"/>
            <a:ext cx="9733077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为了尽可能完整地获得公开的结构信息，需要同时进行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Substance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和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Markush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结构检索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2678953-6236-C584-3B86-A53A406FB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58" y="2838099"/>
            <a:ext cx="5683731" cy="288088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6BA258E-4D3A-1EF4-0465-4E0608A7DE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0305" y="896866"/>
            <a:ext cx="5947913" cy="452879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" name="矩形: 圆角 13">
            <a:extLst>
              <a:ext uri="{FF2B5EF4-FFF2-40B4-BE49-F238E27FC236}">
                <a16:creationId xmlns:a16="http://schemas.microsoft.com/office/drawing/2014/main" id="{4C051851-5C1B-3DAF-7613-0AAF58FAC295}"/>
              </a:ext>
            </a:extLst>
          </p:cNvPr>
          <p:cNvSpPr/>
          <p:nvPr/>
        </p:nvSpPr>
        <p:spPr>
          <a:xfrm>
            <a:off x="6091697" y="3651877"/>
            <a:ext cx="1066188" cy="1303581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80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50E623-280D-BE4A-8CAC-E6950A76982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1FABD3-1111-F90B-436D-F8820F5FDC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AE2F0B1-BE1B-3538-075F-79C3A8A56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310" y="479464"/>
            <a:ext cx="8285162" cy="328613"/>
          </a:xfrm>
        </p:spPr>
        <p:txBody>
          <a:bodyPr/>
          <a:lstStyle/>
          <a:p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CAS Markush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检索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94869F-7DA1-4507-7D94-1D5F3F94FE36}"/>
              </a:ext>
            </a:extLst>
          </p:cNvPr>
          <p:cNvSpPr/>
          <p:nvPr/>
        </p:nvSpPr>
        <p:spPr>
          <a:xfrm>
            <a:off x="642310" y="1349009"/>
            <a:ext cx="373986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第二步：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Markush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结构检索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>
              <a:spcBef>
                <a:spcPts val="600"/>
              </a:spcBef>
            </a:pP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获得四件专利文献</a:t>
            </a:r>
            <a:endParaRPr lang="en-US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6056363-929B-EC08-225E-C4B86152AF8E}"/>
              </a:ext>
            </a:extLst>
          </p:cNvPr>
          <p:cNvSpPr/>
          <p:nvPr/>
        </p:nvSpPr>
        <p:spPr>
          <a:xfrm>
            <a:off x="642310" y="2674771"/>
            <a:ext cx="3492432" cy="18660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>
            <a:spAutoFit/>
          </a:bodyPr>
          <a:lstStyle/>
          <a:p>
            <a:pPr marL="285750" indent="-285750" eaLnBrk="0" fontAlgn="base" hangingPunct="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Char char="–"/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直观呈现检索结构与专利原文中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Markush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匹配部分的结构；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285750" indent="-285750" eaLnBrk="0" fontAlgn="base" hangingPunct="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Char char="–"/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标引其在专利中出现的位置；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285750" indent="-285750" eaLnBrk="0" fontAlgn="base" hangingPunct="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Char char="–"/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详细的结构取代信息描述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70E1F8F-E5A4-FC4E-A29A-3074974DC3C2}"/>
              </a:ext>
            </a:extLst>
          </p:cNvPr>
          <p:cNvGrpSpPr/>
          <p:nvPr/>
        </p:nvGrpSpPr>
        <p:grpSpPr>
          <a:xfrm>
            <a:off x="4185284" y="890613"/>
            <a:ext cx="6978918" cy="5226345"/>
            <a:chOff x="3986152" y="947763"/>
            <a:chExt cx="6978918" cy="522634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D9BC35C-AE4A-DC1B-F046-4899E1F5FB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837"/>
            <a:stretch/>
          </p:blipFill>
          <p:spPr>
            <a:xfrm>
              <a:off x="3986152" y="947763"/>
              <a:ext cx="6978918" cy="5226345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D5E4167-C90A-C95A-491F-E96D9AF633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585" b="1"/>
            <a:stretch/>
          </p:blipFill>
          <p:spPr>
            <a:xfrm>
              <a:off x="8742298" y="1303289"/>
              <a:ext cx="1370741" cy="1192149"/>
            </a:xfrm>
            <a:prstGeom prst="rect">
              <a:avLst/>
            </a:prstGeom>
            <a:ln w="19050">
              <a:solidFill>
                <a:srgbClr val="FFC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49333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8107C81-11F0-45CC-AA24-55BAF856DB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5F3A47-BB4A-45D8-9F9E-7F80E52228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5" name="Title 21">
            <a:extLst>
              <a:ext uri="{FF2B5EF4-FFF2-40B4-BE49-F238E27FC236}">
                <a16:creationId xmlns:a16="http://schemas.microsoft.com/office/drawing/2014/main" id="{F51E3317-9370-47A6-88E9-C295A513DDCE}"/>
              </a:ext>
            </a:extLst>
          </p:cNvPr>
          <p:cNvSpPr txBox="1">
            <a:spLocks/>
          </p:cNvSpPr>
          <p:nvPr/>
        </p:nvSpPr>
        <p:spPr>
          <a:xfrm>
            <a:off x="496888" y="489252"/>
            <a:ext cx="8285605" cy="3283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cap="none" spc="-150" baseline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3600" dirty="0">
                <a:latin typeface="等线" panose="02010600030101010101" pitchFamily="2" charset="-122"/>
                <a:ea typeface="等线" panose="02010600030101010101" pitchFamily="2" charset="-122"/>
              </a:rPr>
              <a:t>2.5 CAS </a:t>
            </a:r>
            <a:r>
              <a:rPr lang="en-US" sz="3600" dirty="0" err="1">
                <a:latin typeface="等线" panose="02010600030101010101" pitchFamily="2" charset="-122"/>
                <a:ea typeface="等线" panose="02010600030101010101" pitchFamily="2" charset="-122"/>
              </a:rPr>
              <a:t>SciFinder</a:t>
            </a:r>
            <a:r>
              <a:rPr lang="en-US" sz="3600" baseline="30000" dirty="0" err="1"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zh-CN" altLang="en-US" sz="3600" dirty="0">
                <a:latin typeface="等线" panose="02010600030101010101" pitchFamily="2" charset="-122"/>
                <a:ea typeface="等线" panose="02010600030101010101" pitchFamily="2" charset="-122"/>
              </a:rPr>
              <a:t>中的序列检索</a:t>
            </a:r>
            <a:endParaRPr lang="en-US" altLang="zh-CN" sz="36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E4D7B7D-1CE0-4BAE-8BB5-57B210B11164}"/>
              </a:ext>
            </a:extLst>
          </p:cNvPr>
          <p:cNvSpPr txBox="1">
            <a:spLocks/>
          </p:cNvSpPr>
          <p:nvPr/>
        </p:nvSpPr>
        <p:spPr>
          <a:xfrm>
            <a:off x="770958" y="1522683"/>
            <a:ext cx="5590513" cy="190631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Font typeface="Arial"/>
              <a:buNone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33363" indent="-223838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Clr>
                <a:schemeClr val="accent2"/>
              </a:buClr>
              <a:buFont typeface="System Font Regular"/>
              <a:buChar char="–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6400" indent="-173038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.AppleSystemUIFont" charset="-120"/>
              <a:buChar char="–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lvl="1" indent="-342900">
              <a:spcBef>
                <a:spcPts val="1200"/>
              </a:spcBef>
              <a:buFont typeface="Arial" panose="020B0604020202020204" pitchFamily="34" charset="0"/>
              <a:buChar char="−"/>
            </a:pPr>
            <a:r>
              <a:rPr lang="en-US" altLang="zh-CN" dirty="0">
                <a:solidFill>
                  <a:schemeClr val="accent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BLAST</a:t>
            </a:r>
          </a:p>
          <a:p>
            <a:pPr marL="571500" lvl="1" indent="-342900">
              <a:spcBef>
                <a:spcPts val="1200"/>
              </a:spcBef>
              <a:buFont typeface="Arial" panose="020B0604020202020204" pitchFamily="34" charset="0"/>
              <a:buChar char="−"/>
            </a:pPr>
            <a:r>
              <a:rPr lang="en-US" altLang="zh-CN" dirty="0">
                <a:solidFill>
                  <a:schemeClr val="accent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CDR</a:t>
            </a:r>
          </a:p>
          <a:p>
            <a:pPr marL="571500" lvl="1" indent="-342900">
              <a:spcBef>
                <a:spcPts val="1200"/>
              </a:spcBef>
              <a:buFont typeface="Arial" panose="020B0604020202020204" pitchFamily="34" charset="0"/>
              <a:buChar char="−"/>
            </a:pPr>
            <a:r>
              <a:rPr lang="en-US" altLang="zh-CN" dirty="0">
                <a:solidFill>
                  <a:schemeClr val="accent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Motif</a:t>
            </a:r>
            <a:endParaRPr lang="en-US" dirty="0">
              <a:solidFill>
                <a:schemeClr val="accent4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>
              <a:spcBef>
                <a:spcPts val="1200"/>
              </a:spcBef>
            </a:pPr>
            <a:endParaRPr lang="en-US" dirty="0">
              <a:solidFill>
                <a:schemeClr val="accent4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43CB0E-BB4A-3BBD-84AF-779D222A6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207" y="3373821"/>
            <a:ext cx="4375045" cy="18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D8FB8C1-FAF0-0EE1-DA5B-225095793C47}"/>
              </a:ext>
            </a:extLst>
          </p:cNvPr>
          <p:cNvGrpSpPr/>
          <p:nvPr/>
        </p:nvGrpSpPr>
        <p:grpSpPr>
          <a:xfrm>
            <a:off x="968836" y="1197527"/>
            <a:ext cx="9659835" cy="4735390"/>
            <a:chOff x="545465" y="2462445"/>
            <a:chExt cx="7623303" cy="37370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A3E13C2-185D-39C1-C827-0A771208C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5465" y="2462445"/>
              <a:ext cx="7623303" cy="3737053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5" name="矩形: 圆角 13">
              <a:extLst>
                <a:ext uri="{FF2B5EF4-FFF2-40B4-BE49-F238E27FC236}">
                  <a16:creationId xmlns:a16="http://schemas.microsoft.com/office/drawing/2014/main" id="{FBE1EADB-D386-93AD-63E4-1E6900DD63D2}"/>
                </a:ext>
              </a:extLst>
            </p:cNvPr>
            <p:cNvSpPr/>
            <p:nvPr/>
          </p:nvSpPr>
          <p:spPr>
            <a:xfrm>
              <a:off x="693008" y="5598576"/>
              <a:ext cx="1568412" cy="349940"/>
            </a:xfrm>
            <a:prstGeom prst="roundRect">
              <a:avLst>
                <a:gd name="adj" fmla="val 6516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zh-CN" altLang="en-US" sz="1800" dirty="0" err="1">
                <a:latin typeface="+mn-lt"/>
                <a:ea typeface="DengXian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50E623-280D-BE4A-8CAC-E6950A76982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1FABD3-1111-F90B-436D-F8820F5FDC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2953AF8-8172-5FEA-A3E5-EB709428B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88" y="488950"/>
            <a:ext cx="8285162" cy="328613"/>
          </a:xfrm>
        </p:spPr>
        <p:txBody>
          <a:bodyPr/>
          <a:lstStyle/>
          <a:p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CAS </a:t>
            </a:r>
            <a:r>
              <a:rPr lang="en-US" dirty="0">
                <a:latin typeface="等线" panose="02010600030101010101" pitchFamily="2" charset="-122"/>
                <a:ea typeface="等线" panose="02010600030101010101" pitchFamily="2" charset="-122"/>
              </a:rPr>
              <a:t>Sequences </a:t>
            </a:r>
            <a:r>
              <a:rPr lang="en-US" dirty="0" err="1">
                <a:latin typeface="等线" panose="02010600030101010101" pitchFamily="2" charset="-122"/>
                <a:ea typeface="等线" panose="02010600030101010101" pitchFamily="2" charset="-122"/>
              </a:rPr>
              <a:t>Search</a:t>
            </a:r>
            <a:r>
              <a:rPr lang="en-US" baseline="30000" dirty="0" err="1">
                <a:latin typeface="等线" panose="02010600030101010101" pitchFamily="2" charset="-122"/>
                <a:ea typeface="等线" panose="02010600030101010101" pitchFamily="2" charset="-122"/>
              </a:rPr>
              <a:t>TM</a:t>
            </a:r>
            <a:r>
              <a:rPr lang="en-US" dirty="0">
                <a:latin typeface="等线" panose="02010600030101010101" pitchFamily="2" charset="-122"/>
                <a:ea typeface="等线" panose="02010600030101010101" pitchFamily="2" charset="-122"/>
              </a:rPr>
              <a:t> — Blast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检索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F0F8384-7403-0DCD-A1C5-57EC23D10A01}"/>
              </a:ext>
            </a:extLst>
          </p:cNvPr>
          <p:cNvSpPr/>
          <p:nvPr/>
        </p:nvSpPr>
        <p:spPr>
          <a:xfrm>
            <a:off x="5798753" y="2664688"/>
            <a:ext cx="2834826" cy="1528624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marL="457200" marR="0" indent="-457200">
              <a:spcBef>
                <a:spcPts val="100"/>
              </a:spcBef>
              <a:spcAft>
                <a:spcPts val="0"/>
              </a:spcAft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支持四种检索选择：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457200" marR="0" indent="-457200">
              <a:spcBef>
                <a:spcPts val="100"/>
              </a:spcBef>
              <a:spcAft>
                <a:spcPts val="0"/>
              </a:spcAft>
            </a:pPr>
            <a:r>
              <a:rPr lang="en-US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Protein-Protein</a:t>
            </a:r>
          </a:p>
          <a:p>
            <a:pPr marL="457200" marR="0" indent="-457200">
              <a:spcBef>
                <a:spcPts val="100"/>
              </a:spcBef>
              <a:spcAft>
                <a:spcPts val="0"/>
              </a:spcAft>
            </a:pPr>
            <a:r>
              <a:rPr lang="en-US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Protein-Nucleotides</a:t>
            </a:r>
          </a:p>
          <a:p>
            <a:pPr marL="457200" marR="0" indent="-457200">
              <a:spcBef>
                <a:spcPts val="100"/>
              </a:spcBef>
              <a:spcAft>
                <a:spcPts val="0"/>
              </a:spcAft>
            </a:pPr>
            <a:r>
              <a:rPr lang="en-US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Nucleotide-Nucleotides</a:t>
            </a:r>
          </a:p>
          <a:p>
            <a:pPr marL="457200" marR="0" indent="-457200">
              <a:spcBef>
                <a:spcPts val="100"/>
              </a:spcBef>
              <a:spcAft>
                <a:spcPts val="0"/>
              </a:spcAft>
            </a:pPr>
            <a:r>
              <a:rPr lang="en-US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Nucleotide-Proteins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27E2DF-D6AC-4D14-3D08-00137B235ADC}"/>
              </a:ext>
            </a:extLst>
          </p:cNvPr>
          <p:cNvSpPr txBox="1"/>
          <p:nvPr/>
        </p:nvSpPr>
        <p:spPr>
          <a:xfrm>
            <a:off x="7493593" y="4986795"/>
            <a:ext cx="3409950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等线" panose="02010600030101010101" pitchFamily="2" charset="-122"/>
                <a:ea typeface="等线" panose="02010600030101010101" pitchFamily="2" charset="-122"/>
              </a:rPr>
              <a:t>可选择是否包含</a:t>
            </a:r>
            <a:r>
              <a:rPr lang="en-US" altLang="zh-CN" b="1" dirty="0">
                <a:latin typeface="等线" panose="02010600030101010101" pitchFamily="2" charset="-122"/>
                <a:ea typeface="等线" panose="02010600030101010101" pitchFamily="2" charset="-122"/>
              </a:rPr>
              <a:t>NCBI</a:t>
            </a:r>
            <a:r>
              <a:rPr lang="zh-CN" altLang="en-US" b="1" dirty="0">
                <a:latin typeface="等线" panose="02010600030101010101" pitchFamily="2" charset="-122"/>
                <a:ea typeface="等线" panose="02010600030101010101" pitchFamily="2" charset="-122"/>
              </a:rPr>
              <a:t>中的序列</a:t>
            </a:r>
            <a:endParaRPr lang="en-US" altLang="zh-CN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591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E3D0DE-1C76-59A9-7B76-099FD7716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19" y="868635"/>
            <a:ext cx="6382908" cy="544424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51C75A5-D0CB-84B7-4383-5FAF7B2B69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75DF8E-6872-8DD9-DB52-66C62DDB3B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6A7302D-8147-F99C-84A9-906CB74AF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88" y="374952"/>
            <a:ext cx="8285605" cy="328304"/>
          </a:xfrm>
        </p:spPr>
        <p:txBody>
          <a:bodyPr/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高级检索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——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设置相关参数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21" name="Picture 2" descr="Machine generated alternative text:&#10;Query Sequence &#10;Subject Sequence &#10;Coverage and Sequence Identity percentages &#10;¯11 &#10;Query Coverage % &#10;to 100 &#10;Subject coverage % &#10;to 100 &#10;QQLLVVEECG &#10;QQLLVVEEIGS &#10;Alignment &#10;Sequence Identity % &#10;to 100 &#10;Alignment Length &#10;Query Coverage (100%) = &#10;Query Length &#10;Alignment Length &#10;Subject Coverage (91%) = &#10;Subject Length &#10;Number of Matches &#10;Sequence Identity (90%) = &#10;Alignment Length &#10;10 &#10;10 &#10;10 &#10;9 &#10;10 ">
            <a:extLst>
              <a:ext uri="{FF2B5EF4-FFF2-40B4-BE49-F238E27FC236}">
                <a16:creationId xmlns:a16="http://schemas.microsoft.com/office/drawing/2014/main" id="{EDD22E79-A693-4762-C3B2-DAC2BEDBC3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20"/>
          <a:stretch/>
        </p:blipFill>
        <p:spPr bwMode="auto">
          <a:xfrm>
            <a:off x="6844146" y="868635"/>
            <a:ext cx="5020687" cy="1287669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: 圆角 13">
            <a:extLst>
              <a:ext uri="{FF2B5EF4-FFF2-40B4-BE49-F238E27FC236}">
                <a16:creationId xmlns:a16="http://schemas.microsoft.com/office/drawing/2014/main" id="{3D328AF2-E299-1484-56C2-8D01088F43C9}"/>
              </a:ext>
            </a:extLst>
          </p:cNvPr>
          <p:cNvSpPr/>
          <p:nvPr/>
        </p:nvSpPr>
        <p:spPr>
          <a:xfrm>
            <a:off x="457690" y="3853838"/>
            <a:ext cx="1470797" cy="334704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C9F2AB-461A-F208-C854-B3A8622B01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5539" y="2921000"/>
            <a:ext cx="5173493" cy="138470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2637CA-236F-04B9-38D6-42E531108C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9467" y="4399491"/>
            <a:ext cx="5183113" cy="13758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1C95EC20-E423-BDA8-09F7-D22AF3943B57}"/>
              </a:ext>
            </a:extLst>
          </p:cNvPr>
          <p:cNvCxnSpPr>
            <a:cxnSpLocks/>
          </p:cNvCxnSpPr>
          <p:nvPr/>
        </p:nvCxnSpPr>
        <p:spPr>
          <a:xfrm>
            <a:off x="11511250" y="4073813"/>
            <a:ext cx="0" cy="1285586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矩形: 圆角 13">
            <a:extLst>
              <a:ext uri="{FF2B5EF4-FFF2-40B4-BE49-F238E27FC236}">
                <a16:creationId xmlns:a16="http://schemas.microsoft.com/office/drawing/2014/main" id="{4F9BCA83-6847-3F1E-D3B0-63FBA8531DE2}"/>
              </a:ext>
            </a:extLst>
          </p:cNvPr>
          <p:cNvSpPr/>
          <p:nvPr/>
        </p:nvSpPr>
        <p:spPr>
          <a:xfrm>
            <a:off x="11235265" y="3883932"/>
            <a:ext cx="559920" cy="189881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6" name="矩形: 圆角 13">
            <a:extLst>
              <a:ext uri="{FF2B5EF4-FFF2-40B4-BE49-F238E27FC236}">
                <a16:creationId xmlns:a16="http://schemas.microsoft.com/office/drawing/2014/main" id="{F35980DE-FBEB-9907-770C-6ECBD3A9129E}"/>
              </a:ext>
            </a:extLst>
          </p:cNvPr>
          <p:cNvSpPr/>
          <p:nvPr/>
        </p:nvSpPr>
        <p:spPr>
          <a:xfrm>
            <a:off x="11235265" y="5359399"/>
            <a:ext cx="559920" cy="180068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41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CB969F6-F597-F02B-D2F8-529290A763C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4C50AB-C86B-4DF0-24A6-0FF54B8D783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ABF16EF-F15B-5493-3569-15F40DA77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656" y="262964"/>
            <a:ext cx="8285162" cy="328613"/>
          </a:xfrm>
        </p:spPr>
        <p:txBody>
          <a:bodyPr/>
          <a:lstStyle/>
          <a:p>
            <a:r>
              <a:rPr lang="en-US" dirty="0">
                <a:latin typeface="等线" panose="02010600030101010101" pitchFamily="2" charset="-122"/>
                <a:ea typeface="等线" panose="02010600030101010101" pitchFamily="2" charset="-122"/>
              </a:rPr>
              <a:t>BLAST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检索结果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AF7ADE-E14E-2126-29E0-3534AF3C6C15}"/>
              </a:ext>
            </a:extLst>
          </p:cNvPr>
          <p:cNvSpPr txBox="1"/>
          <p:nvPr/>
        </p:nvSpPr>
        <p:spPr>
          <a:xfrm>
            <a:off x="7519764" y="540439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B7FB7E4-D0B1-3A98-735E-586ADC3E12F7}"/>
              </a:ext>
            </a:extLst>
          </p:cNvPr>
          <p:cNvGrpSpPr/>
          <p:nvPr/>
        </p:nvGrpSpPr>
        <p:grpSpPr>
          <a:xfrm>
            <a:off x="529656" y="773180"/>
            <a:ext cx="6917166" cy="4774561"/>
            <a:chOff x="2883303" y="940526"/>
            <a:chExt cx="5941386" cy="410103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1AF8F45-AB1F-62E3-9FE7-DDA48D4436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3483"/>
            <a:stretch/>
          </p:blipFill>
          <p:spPr>
            <a:xfrm>
              <a:off x="2883303" y="940526"/>
              <a:ext cx="5390223" cy="4101031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28C8186-C90E-3478-75F4-B8CE80DA7DC5}"/>
                </a:ext>
              </a:extLst>
            </p:cNvPr>
            <p:cNvGrpSpPr/>
            <p:nvPr/>
          </p:nvGrpSpPr>
          <p:grpSpPr>
            <a:xfrm>
              <a:off x="6511508" y="1376823"/>
              <a:ext cx="2313181" cy="290795"/>
              <a:chOff x="7061785" y="1389070"/>
              <a:chExt cx="2618330" cy="329156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48ED1A9-5B0A-782D-F169-9C9FC1ADAC56}"/>
                  </a:ext>
                </a:extLst>
              </p:cNvPr>
              <p:cNvSpPr txBox="1"/>
              <p:nvPr/>
            </p:nvSpPr>
            <p:spPr>
              <a:xfrm>
                <a:off x="7061785" y="1389070"/>
                <a:ext cx="1670945" cy="329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序列结果排序</a:t>
                </a:r>
                <a:endParaRPr lang="en-US" altLang="zh-CN" sz="1600" dirty="0"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DCE0AB23-434E-7A5B-C74C-588B0B78AD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32730" y="1400756"/>
                <a:ext cx="947385" cy="179921"/>
              </a:xfrm>
              <a:prstGeom prst="straightConnector1">
                <a:avLst/>
              </a:prstGeom>
              <a:ln w="25400">
                <a:solidFill>
                  <a:srgbClr val="FFC000">
                    <a:alpha val="50000"/>
                  </a:srgb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5C506203-F30C-44FF-FCA9-8D1AA99411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9764" y="869619"/>
            <a:ext cx="3343275" cy="24955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D007BAC-8A64-59A0-4F39-B3152972DB23}"/>
              </a:ext>
            </a:extLst>
          </p:cNvPr>
          <p:cNvSpPr txBox="1"/>
          <p:nvPr/>
        </p:nvSpPr>
        <p:spPr>
          <a:xfrm>
            <a:off x="3632692" y="2967335"/>
            <a:ext cx="28396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等线" panose="02010600030101010101" pitchFamily="2" charset="-122"/>
                <a:ea typeface="等线" panose="02010600030101010101" pitchFamily="2" charset="-122"/>
              </a:rPr>
              <a:t>序列一致性详情</a:t>
            </a:r>
            <a:endParaRPr lang="en-US" altLang="zh-CN" b="1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等线" panose="02010600030101010101" pitchFamily="2" charset="-122"/>
                <a:ea typeface="等线" panose="02010600030101010101" pitchFamily="2" charset="-122"/>
              </a:rPr>
              <a:t>目标序列</a:t>
            </a:r>
            <a:endParaRPr lang="en-US" altLang="zh-CN" b="1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等线" panose="02010600030101010101" pitchFamily="2" charset="-122"/>
                <a:ea typeface="等线" panose="02010600030101010101" pitchFamily="2" charset="-122"/>
              </a:rPr>
              <a:t>披露序列的专利文献</a:t>
            </a:r>
            <a:endParaRPr lang="en-US" altLang="zh-CN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B343E2-48EF-C39B-38D7-76260D84DDD7}"/>
              </a:ext>
            </a:extLst>
          </p:cNvPr>
          <p:cNvSpPr txBox="1"/>
          <p:nvPr/>
        </p:nvSpPr>
        <p:spPr>
          <a:xfrm>
            <a:off x="391481" y="5731169"/>
            <a:ext cx="2035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结果筛选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63276D-834F-49F8-F741-444CBF3AEF5C}"/>
              </a:ext>
            </a:extLst>
          </p:cNvPr>
          <p:cNvSpPr txBox="1"/>
          <p:nvPr/>
        </p:nvSpPr>
        <p:spPr>
          <a:xfrm>
            <a:off x="6939035" y="171232"/>
            <a:ext cx="5052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下载结果（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Excel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或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FASTA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格式）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: 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比对详情、序列长度参数、相关专利号、专利中的序列编号等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7BEDA3B-084D-43A7-2B96-AAFCE0E49D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4250"/>
          <a:stretch/>
        </p:blipFill>
        <p:spPr>
          <a:xfrm>
            <a:off x="6402485" y="3699336"/>
            <a:ext cx="5358720" cy="299506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66DC74D-D84A-300E-1CE1-92D79E008D64}"/>
              </a:ext>
            </a:extLst>
          </p:cNvPr>
          <p:cNvCxnSpPr>
            <a:cxnSpLocks/>
          </p:cNvCxnSpPr>
          <p:nvPr/>
        </p:nvCxnSpPr>
        <p:spPr>
          <a:xfrm>
            <a:off x="6508860" y="3347195"/>
            <a:ext cx="769270" cy="352141"/>
          </a:xfrm>
          <a:prstGeom prst="straightConnector1">
            <a:avLst/>
          </a:prstGeom>
          <a:ln w="25400">
            <a:solidFill>
              <a:srgbClr val="FFC00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: 圆角 13">
            <a:extLst>
              <a:ext uri="{FF2B5EF4-FFF2-40B4-BE49-F238E27FC236}">
                <a16:creationId xmlns:a16="http://schemas.microsoft.com/office/drawing/2014/main" id="{508232AC-33FA-88EC-12FD-A8493B7F54AF}"/>
              </a:ext>
            </a:extLst>
          </p:cNvPr>
          <p:cNvSpPr/>
          <p:nvPr/>
        </p:nvSpPr>
        <p:spPr>
          <a:xfrm>
            <a:off x="2025785" y="3089155"/>
            <a:ext cx="1606907" cy="339845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51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ABF16EF-F15B-5493-3569-15F40DA77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709" y="407362"/>
            <a:ext cx="8285162" cy="328613"/>
          </a:xfrm>
        </p:spPr>
        <p:txBody>
          <a:bodyPr/>
          <a:lstStyle/>
          <a:p>
            <a:r>
              <a:rPr lang="en-US" dirty="0">
                <a:latin typeface="等线" panose="02010600030101010101" pitchFamily="2" charset="-122"/>
                <a:ea typeface="等线" panose="02010600030101010101" pitchFamily="2" charset="-122"/>
              </a:rPr>
              <a:t>BLAST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检索结果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3AEC30D-E24B-2F5B-A65D-2C53AE566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31" y="966143"/>
            <a:ext cx="5520378" cy="374401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80FF7D9-F883-B17A-3544-00767063F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270" y="3858927"/>
            <a:ext cx="5520378" cy="222045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04937F3-2AA7-3115-5FF0-1AD676E551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9777" y="133899"/>
            <a:ext cx="5158182" cy="431270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1080560-A7BF-2B21-F137-39606CF814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0045"/>
          <a:stretch/>
        </p:blipFill>
        <p:spPr>
          <a:xfrm>
            <a:off x="7407111" y="3173432"/>
            <a:ext cx="4417107" cy="368456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0" name="Footer Placeholder 1">
            <a:extLst>
              <a:ext uri="{FF2B5EF4-FFF2-40B4-BE49-F238E27FC236}">
                <a16:creationId xmlns:a16="http://schemas.microsoft.com/office/drawing/2014/main" id="{3B2DF29C-E019-1A1B-FD66-6F05AAF4A34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045029" y="6313794"/>
            <a:ext cx="3739862" cy="208926"/>
          </a:xfrm>
        </p:spPr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1" name="Slide Number Placeholder 2">
            <a:extLst>
              <a:ext uri="{FF2B5EF4-FFF2-40B4-BE49-F238E27FC236}">
                <a16:creationId xmlns:a16="http://schemas.microsoft.com/office/drawing/2014/main" id="{29E7221B-A00E-D571-EC3D-5AB0C9190CB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96888" y="6314707"/>
            <a:ext cx="548141" cy="208926"/>
          </a:xfrm>
        </p:spPr>
        <p:txBody>
          <a:bodyPr/>
          <a:lstStyle/>
          <a:p>
            <a:fld id="{A82C3BC0-3EBF-3C4C-A3D8-795624EBC6AA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24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5C4F66-29C6-AA15-5D63-C51B4DDA8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38" y="758919"/>
            <a:ext cx="6855382" cy="329120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CC55BCB-A371-1E5B-CB6F-5755AC472B1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A83463-CD83-213F-7200-B3E7C6E71EB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C481C5C-C71B-98BF-21E4-A872776FA3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4038" y="0"/>
            <a:ext cx="8285162" cy="328613"/>
          </a:xfrm>
          <a:prstGeom prst="rect">
            <a:avLst/>
          </a:prstGeom>
        </p:spPr>
        <p:txBody>
          <a:bodyPr vert="horz" lIns="0" tIns="14400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600"/>
              </a:spcBef>
              <a:buClr>
                <a:srgbClr val="41B6E6"/>
              </a:buClr>
              <a:buSzPct val="200000"/>
              <a:buFont typeface="System Font Regular"/>
              <a:buNone/>
              <a:defRPr sz="4500" b="1" i="0" kern="1200" cap="none" spc="-90" baseline="0">
                <a:solidFill>
                  <a:srgbClr val="0032A0"/>
                </a:solidFill>
                <a:latin typeface="Arial" panose="020B0604020202020204" pitchFamily="34" charset="0"/>
                <a:ea typeface="+mj-ea"/>
                <a:cs typeface="+mj-cs"/>
                <a:sym typeface="Soleil Xb"/>
              </a:defRPr>
            </a:lvl1pPr>
            <a:lvl2pPr marL="685800" indent="-228600" algn="l" defTabSz="914400" rtl="0" eaLnBrk="1" latinLnBrk="0" hangingPunct="1">
              <a:lnSpc>
                <a:spcPct val="80000"/>
              </a:lnSpc>
              <a:spcBef>
                <a:spcPts val="1200"/>
              </a:spcBef>
              <a:buClr>
                <a:srgbClr val="41B6E6"/>
              </a:buClr>
              <a:buSzPct val="200000"/>
              <a:buFont typeface="System Font Regular"/>
              <a:buChar char="-"/>
              <a:defRPr sz="2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80000"/>
              </a:lnSpc>
              <a:spcBef>
                <a:spcPts val="1200"/>
              </a:spcBef>
              <a:buClr>
                <a:srgbClr val="41B6E6"/>
              </a:buClr>
              <a:buSzPct val="200000"/>
              <a:buFont typeface="System Font Regular"/>
              <a:buChar char="-"/>
              <a:defRPr sz="2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80000"/>
              </a:lnSpc>
              <a:spcBef>
                <a:spcPts val="1200"/>
              </a:spcBef>
              <a:buClr>
                <a:srgbClr val="41B6E6"/>
              </a:buClr>
              <a:buSzPct val="200000"/>
              <a:buFont typeface="System Font Regular"/>
              <a:buChar char="-"/>
              <a:defRPr sz="2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80000"/>
              </a:lnSpc>
              <a:spcBef>
                <a:spcPts val="1200"/>
              </a:spcBef>
              <a:buClr>
                <a:srgbClr val="41B6E6"/>
              </a:buClr>
              <a:buSzPct val="200000"/>
              <a:buFont typeface="System Font Regular"/>
              <a:buChar char="-"/>
              <a:defRPr sz="2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Sequences </a:t>
            </a:r>
            <a:r>
              <a:rPr lang="en-US" sz="3600" dirty="0" err="1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Search</a:t>
            </a:r>
            <a:r>
              <a:rPr lang="en-US" sz="3600" baseline="30000" dirty="0" err="1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TM</a:t>
            </a:r>
            <a:r>
              <a:rPr lang="en-US" altLang="zh-CN" sz="3600" spc="-150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——</a:t>
            </a:r>
            <a:r>
              <a:rPr lang="en-US" sz="3600" spc="-150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Motif</a:t>
            </a:r>
            <a:r>
              <a:rPr lang="zh-CN" altLang="en-US" sz="3600" spc="-150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检索</a:t>
            </a:r>
            <a:endParaRPr lang="en-US" sz="3600" spc="-150" dirty="0">
              <a:solidFill>
                <a:schemeClr val="accent1"/>
              </a:solidFill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F7A0D5-C70D-3F3F-63FD-FCBE6E2DF5EA}"/>
              </a:ext>
            </a:extLst>
          </p:cNvPr>
          <p:cNvSpPr txBox="1"/>
          <p:nvPr/>
        </p:nvSpPr>
        <p:spPr>
          <a:xfrm>
            <a:off x="554038" y="4247353"/>
            <a:ext cx="6081539" cy="1894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Motif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中有可变部分，可借助符号来表示：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>
              <a:lnSpc>
                <a:spcPct val="110000"/>
              </a:lnSpc>
            </a:pP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“[ ]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”中括号：代表或者，表示出现在该位置的氨基酸或核苷酸是括号中的任意一个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>
              <a:lnSpc>
                <a:spcPct val="110000"/>
              </a:lnSpc>
            </a:pP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“{ }”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大括号：代表氨基酸或核苷酸的重复次数。其中字段可用逗号开，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{2,6}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表示在大括号左边紧密相连的氨基酸可重复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2-6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次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9F9F76-8184-7116-74B1-1336B53E4E0F}"/>
              </a:ext>
            </a:extLst>
          </p:cNvPr>
          <p:cNvSpPr txBox="1"/>
          <p:nvPr/>
        </p:nvSpPr>
        <p:spPr>
          <a:xfrm>
            <a:off x="770958" y="2048006"/>
            <a:ext cx="46754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等线" panose="02010600030101010101" pitchFamily="2" charset="-122"/>
                <a:ea typeface="等线" panose="02010600030101010101" pitchFamily="2" charset="-122"/>
              </a:rPr>
              <a:t>X</a:t>
            </a:r>
            <a:r>
              <a:rPr lang="zh-CN" altLang="en-US" b="1" dirty="0">
                <a:latin typeface="等线" panose="02010600030101010101" pitchFamily="2" charset="-122"/>
                <a:ea typeface="等线" panose="02010600030101010101" pitchFamily="2" charset="-122"/>
              </a:rPr>
              <a:t>代表未指定氨基酸，可以是常见或不常见氨基酸</a:t>
            </a:r>
            <a:endParaRPr lang="en-US" altLang="zh-CN" b="1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等线" panose="02010600030101010101" pitchFamily="2" charset="-122"/>
                <a:ea typeface="等线" panose="02010600030101010101" pitchFamily="2" charset="-122"/>
              </a:rPr>
              <a:t>对于核苷酸序列：</a:t>
            </a:r>
            <a:r>
              <a:rPr lang="en-US" b="1" dirty="0"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zh-CN" altLang="en-US" b="1" dirty="0">
                <a:latin typeface="等线" panose="02010600030101010101" pitchFamily="2" charset="-122"/>
                <a:ea typeface="等线" panose="02010600030101010101" pitchFamily="2" charset="-122"/>
              </a:rPr>
              <a:t>代表未指定核苷酸</a:t>
            </a:r>
            <a:endParaRPr lang="en-US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B513B2-BA77-11F4-51A5-5C1F5C1BB3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619"/>
          <a:stretch/>
        </p:blipFill>
        <p:spPr>
          <a:xfrm>
            <a:off x="6745556" y="2951499"/>
            <a:ext cx="5233799" cy="370934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2615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21DCFE-8D60-74B8-5208-4278D2D953C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12144D-A74A-218B-A354-4F906E30465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C3BC0-3EBF-3C4C-A3D8-795624EBC6AA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0AA45DA-6E62-DEA0-800B-C795F8ED3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等线" panose="02010600030101010101" pitchFamily="2" charset="-122"/>
                <a:ea typeface="等线" panose="02010600030101010101" pitchFamily="2" charset="-122"/>
              </a:rPr>
              <a:t>CAS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科学家的智力标引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6" name="Flowchart: Magnetic Disk 4">
            <a:extLst>
              <a:ext uri="{FF2B5EF4-FFF2-40B4-BE49-F238E27FC236}">
                <a16:creationId xmlns:a16="http://schemas.microsoft.com/office/drawing/2014/main" id="{AEB9C797-4F1D-986B-2F53-2172F1DF7EC1}"/>
              </a:ext>
            </a:extLst>
          </p:cNvPr>
          <p:cNvSpPr/>
          <p:nvPr/>
        </p:nvSpPr>
        <p:spPr>
          <a:xfrm>
            <a:off x="9224756" y="2631882"/>
            <a:ext cx="1371243" cy="1091260"/>
          </a:xfrm>
          <a:prstGeom prst="flowChartMagneticDisk">
            <a:avLst/>
          </a:prstGeom>
          <a:solidFill>
            <a:srgbClr val="FC483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prstClr val="black"/>
                </a:solidFill>
              </a:rPr>
              <a:t>Data pre-repository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56C4972-5553-AD32-0EB8-830DF59D2967}"/>
              </a:ext>
            </a:extLst>
          </p:cNvPr>
          <p:cNvGrpSpPr/>
          <p:nvPr/>
        </p:nvGrpSpPr>
        <p:grpSpPr>
          <a:xfrm>
            <a:off x="4784755" y="4629577"/>
            <a:ext cx="1202469" cy="826820"/>
            <a:chOff x="4104388" y="3218331"/>
            <a:chExt cx="1202469" cy="82682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0A18BAC-20C1-43B8-E24F-B5927DD218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0" r="-7570"/>
            <a:stretch/>
          </p:blipFill>
          <p:spPr>
            <a:xfrm>
              <a:off x="4755611" y="3583643"/>
              <a:ext cx="551246" cy="46150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1BC71E9-2F63-770F-ACAB-13DF9A363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0" r="29884" b="25290"/>
            <a:stretch/>
          </p:blipFill>
          <p:spPr>
            <a:xfrm rot="19745343">
              <a:off x="4104388" y="3672449"/>
              <a:ext cx="315049" cy="315049"/>
            </a:xfrm>
            <a:prstGeom prst="rect">
              <a:avLst/>
            </a:prstGeom>
          </p:spPr>
        </p:pic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215197D-4C44-DD38-3107-3A3E63B9883B}"/>
                </a:ext>
              </a:extLst>
            </p:cNvPr>
            <p:cNvCxnSpPr/>
            <p:nvPr/>
          </p:nvCxnSpPr>
          <p:spPr>
            <a:xfrm flipV="1">
              <a:off x="4464424" y="3823360"/>
              <a:ext cx="257569" cy="232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1A6E2E2-34F6-A7B9-C56D-E4ECEF6FCB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0" r="-7570"/>
            <a:stretch/>
          </p:blipFill>
          <p:spPr>
            <a:xfrm flipH="1">
              <a:off x="4235760" y="3218331"/>
              <a:ext cx="497603" cy="385482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31471A1-D7E8-E6E1-821D-0D76E30DEC09}"/>
              </a:ext>
            </a:extLst>
          </p:cNvPr>
          <p:cNvGrpSpPr/>
          <p:nvPr/>
        </p:nvGrpSpPr>
        <p:grpSpPr>
          <a:xfrm>
            <a:off x="3255793" y="4629576"/>
            <a:ext cx="1062344" cy="1245785"/>
            <a:chOff x="2631098" y="3184264"/>
            <a:chExt cx="821866" cy="101775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ED590E9-AA98-9479-0265-2C50534CD5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30823" t="24493" r="32824" b="8840"/>
            <a:stretch/>
          </p:blipFill>
          <p:spPr>
            <a:xfrm>
              <a:off x="2631098" y="3184264"/>
              <a:ext cx="630352" cy="38593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C6ED4E2-9FF8-1F3A-0ED9-0272B734072E}"/>
                </a:ext>
              </a:extLst>
            </p:cNvPr>
            <p:cNvSpPr txBox="1"/>
            <p:nvPr/>
          </p:nvSpPr>
          <p:spPr>
            <a:xfrm>
              <a:off x="2765679" y="3523129"/>
              <a:ext cx="687285" cy="6788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/>
                <a:t>1990</a:t>
              </a:r>
            </a:p>
            <a:p>
              <a:pPr algn="ctr"/>
              <a:r>
                <a:rPr lang="en-US" sz="1000" dirty="0"/>
                <a:t>Smith, M.</a:t>
              </a:r>
            </a:p>
            <a:p>
              <a:pPr algn="ctr"/>
              <a:r>
                <a:rPr lang="en-US" sz="1000" dirty="0"/>
                <a:t>anthracene</a:t>
              </a:r>
            </a:p>
            <a:p>
              <a:endParaRPr lang="en-US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599B528-B883-B657-2851-243AD582DE7D}"/>
              </a:ext>
            </a:extLst>
          </p:cNvPr>
          <p:cNvGrpSpPr/>
          <p:nvPr/>
        </p:nvGrpSpPr>
        <p:grpSpPr>
          <a:xfrm>
            <a:off x="2072137" y="4518968"/>
            <a:ext cx="982597" cy="979223"/>
            <a:chOff x="1391770" y="3065928"/>
            <a:chExt cx="813159" cy="790389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82A0605-89E0-A6BA-0BB2-AFCCF2AB4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2908" y="3065928"/>
              <a:ext cx="782021" cy="782021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65D4C69-4CE0-8285-3CD8-15A56DEEF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1770" y="3362558"/>
              <a:ext cx="369047" cy="493759"/>
            </a:xfrm>
            <a:prstGeom prst="rect">
              <a:avLst/>
            </a:prstGeom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3E609931-1804-6239-F49A-DA5B889AEB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204" y="4548396"/>
            <a:ext cx="1075017" cy="95350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0363A53-63DE-5DA9-9ACD-9E10EC7A743E}"/>
              </a:ext>
            </a:extLst>
          </p:cNvPr>
          <p:cNvSpPr txBox="1"/>
          <p:nvPr/>
        </p:nvSpPr>
        <p:spPr>
          <a:xfrm>
            <a:off x="7576627" y="4689492"/>
            <a:ext cx="14053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1050" dirty="0"/>
              <a:t>Androst-4-en-3-one, 17-hydroxy-17-methyl-, (17β)- </a:t>
            </a:r>
            <a:endParaRPr lang="en-US" sz="1050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5389C65-F0A9-0A2C-16D9-7D1730628C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1478" y="1637235"/>
            <a:ext cx="7620809" cy="2760705"/>
          </a:xfrm>
          <a:prstGeom prst="rect">
            <a:avLst/>
          </a:prstGeom>
          <a:ln>
            <a:solidFill>
              <a:srgbClr val="005DAA"/>
            </a:solidFill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F92287E8-616D-6F06-0D43-63CECE91D9FF}"/>
              </a:ext>
            </a:extLst>
          </p:cNvPr>
          <p:cNvSpPr/>
          <p:nvPr/>
        </p:nvSpPr>
        <p:spPr>
          <a:xfrm>
            <a:off x="2072137" y="5694245"/>
            <a:ext cx="71526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+mn-ea"/>
              </a:rPr>
              <a:t>CAS</a:t>
            </a:r>
            <a:r>
              <a:rPr lang="zh-CN" altLang="en-US" sz="1600" dirty="0">
                <a:latin typeface="+mn-ea"/>
              </a:rPr>
              <a:t>科学家利用人类智慧对公开内容进行揭示，使相关信息更容易被挖掘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2875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47"/>
    </mc:Choice>
    <mc:Fallback xmlns="">
      <p:transition advTm="247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2BFACF0-67B7-E0F2-E670-7D516663E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41" y="1962136"/>
            <a:ext cx="11349318" cy="316228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AB5B40-65B8-F27F-77D5-7397FC0B905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72C130-EE3D-479B-58F9-B612B49C6CB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CD0D599-C3A7-8ADF-9269-47A6A863C6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6887" y="488950"/>
            <a:ext cx="8923337" cy="644525"/>
          </a:xfrm>
          <a:prstGeom prst="rect">
            <a:avLst/>
          </a:prstGeom>
        </p:spPr>
        <p:txBody>
          <a:bodyPr vert="horz" lIns="0" tIns="14400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600"/>
              </a:spcBef>
              <a:buClr>
                <a:srgbClr val="41B6E6"/>
              </a:buClr>
              <a:buSzPct val="200000"/>
              <a:buFont typeface="System Font Regular"/>
              <a:buNone/>
              <a:defRPr sz="4500" b="1" i="0" kern="1200" cap="none" spc="-90" baseline="0">
                <a:solidFill>
                  <a:srgbClr val="0032A0"/>
                </a:solidFill>
                <a:latin typeface="Arial" panose="020B0604020202020204" pitchFamily="34" charset="0"/>
                <a:ea typeface="+mj-ea"/>
                <a:cs typeface="+mj-cs"/>
                <a:sym typeface="Soleil Xb"/>
              </a:defRPr>
            </a:lvl1pPr>
            <a:lvl2pPr marL="685800" indent="-228600" algn="l" defTabSz="914400" rtl="0" eaLnBrk="1" latinLnBrk="0" hangingPunct="1">
              <a:lnSpc>
                <a:spcPct val="80000"/>
              </a:lnSpc>
              <a:spcBef>
                <a:spcPts val="1200"/>
              </a:spcBef>
              <a:buClr>
                <a:srgbClr val="41B6E6"/>
              </a:buClr>
              <a:buSzPct val="200000"/>
              <a:buFont typeface="System Font Regular"/>
              <a:buChar char="-"/>
              <a:defRPr sz="2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80000"/>
              </a:lnSpc>
              <a:spcBef>
                <a:spcPts val="1200"/>
              </a:spcBef>
              <a:buClr>
                <a:srgbClr val="41B6E6"/>
              </a:buClr>
              <a:buSzPct val="200000"/>
              <a:buFont typeface="System Font Regular"/>
              <a:buChar char="-"/>
              <a:defRPr sz="2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80000"/>
              </a:lnSpc>
              <a:spcBef>
                <a:spcPts val="1200"/>
              </a:spcBef>
              <a:buClr>
                <a:srgbClr val="41B6E6"/>
              </a:buClr>
              <a:buSzPct val="200000"/>
              <a:buFont typeface="System Font Regular"/>
              <a:buChar char="-"/>
              <a:defRPr sz="2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80000"/>
              </a:lnSpc>
              <a:spcBef>
                <a:spcPts val="1200"/>
              </a:spcBef>
              <a:buClr>
                <a:srgbClr val="41B6E6"/>
              </a:buClr>
              <a:buSzPct val="200000"/>
              <a:buFont typeface="System Font Regular"/>
              <a:buChar char="-"/>
              <a:defRPr sz="2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US" sz="3600" spc="-150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Sequences </a:t>
            </a:r>
            <a:r>
              <a:rPr lang="en-US" sz="3600" spc="-150" dirty="0" err="1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Search</a:t>
            </a:r>
            <a:r>
              <a:rPr lang="en-US" sz="3600" spc="-150" baseline="30000" dirty="0" err="1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TM</a:t>
            </a:r>
            <a:r>
              <a:rPr lang="en-US" altLang="zh-CN" sz="3600" spc="-150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——</a:t>
            </a:r>
            <a:r>
              <a:rPr lang="en-US" sz="3600" spc="-150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CDR</a:t>
            </a:r>
            <a:r>
              <a:rPr lang="zh-CN" altLang="en-US" sz="3600" spc="-150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检索</a:t>
            </a:r>
            <a:endParaRPr lang="en-US" sz="3600" spc="-150" dirty="0">
              <a:solidFill>
                <a:schemeClr val="accent1"/>
              </a:solidFill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46E94F-E4F7-7C8D-223F-14972345A6CC}"/>
              </a:ext>
            </a:extLst>
          </p:cNvPr>
          <p:cNvSpPr txBox="1"/>
          <p:nvPr/>
        </p:nvSpPr>
        <p:spPr>
          <a:xfrm>
            <a:off x="1825911" y="5124424"/>
            <a:ext cx="3646541" cy="463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latin typeface="等线" panose="02010600030101010101" pitchFamily="2" charset="-122"/>
                <a:ea typeface="等线" panose="02010600030101010101" pitchFamily="2" charset="-122"/>
              </a:rPr>
              <a:t>支持单个或多个</a:t>
            </a:r>
            <a:r>
              <a:rPr lang="en-US" altLang="zh-CN" b="1" dirty="0">
                <a:latin typeface="等线" panose="02010600030101010101" pitchFamily="2" charset="-122"/>
                <a:ea typeface="等线" panose="02010600030101010101" pitchFamily="2" charset="-122"/>
              </a:rPr>
              <a:t>CDR</a:t>
            </a:r>
            <a:r>
              <a:rPr lang="zh-CN" altLang="en-US" b="1" dirty="0">
                <a:latin typeface="等线" panose="02010600030101010101" pitchFamily="2" charset="-122"/>
                <a:ea typeface="等线" panose="02010600030101010101" pitchFamily="2" charset="-122"/>
              </a:rPr>
              <a:t>序列检索并用</a:t>
            </a:r>
            <a:endParaRPr lang="en-US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B4A28C-B78C-F7A9-7DF2-5E68D74849AC}"/>
              </a:ext>
            </a:extLst>
          </p:cNvPr>
          <p:cNvSpPr txBox="1"/>
          <p:nvPr/>
        </p:nvSpPr>
        <p:spPr>
          <a:xfrm>
            <a:off x="392112" y="1176333"/>
            <a:ext cx="8010525" cy="376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+mj-ea"/>
                <a:ea typeface="+mj-ea"/>
              </a:rPr>
              <a:t>CDR</a:t>
            </a:r>
            <a:r>
              <a:rPr lang="en-US" altLang="zh-CN" dirty="0">
                <a:latin typeface="+mj-ea"/>
                <a:ea typeface="+mj-ea"/>
              </a:rPr>
              <a:t> (</a:t>
            </a:r>
            <a:r>
              <a:rPr lang="en-US" dirty="0">
                <a:latin typeface="+mj-ea"/>
                <a:ea typeface="+mj-ea"/>
              </a:rPr>
              <a:t>complementarity</a:t>
            </a:r>
            <a:r>
              <a:rPr lang="zh-CN" altLang="en-US" dirty="0">
                <a:latin typeface="+mj-ea"/>
                <a:ea typeface="+mj-ea"/>
              </a:rPr>
              <a:t>－</a:t>
            </a:r>
            <a:r>
              <a:rPr lang="en-US" dirty="0">
                <a:latin typeface="+mj-ea"/>
                <a:ea typeface="+mj-ea"/>
              </a:rPr>
              <a:t>determining regions</a:t>
            </a:r>
            <a:r>
              <a:rPr lang="en-US" altLang="zh-CN" dirty="0">
                <a:latin typeface="+mj-ea"/>
                <a:ea typeface="+mj-ea"/>
              </a:rPr>
              <a:t>): </a:t>
            </a:r>
            <a:r>
              <a:rPr lang="zh-CN" altLang="en-US" dirty="0">
                <a:latin typeface="+mj-ea"/>
                <a:ea typeface="+mj-ea"/>
              </a:rPr>
              <a:t>抗体或细胞中的互补决定区</a:t>
            </a:r>
            <a:endParaRPr lang="en-US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1059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0E5CC3-7790-963B-2969-C38B3E5ED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1688" y="966052"/>
            <a:ext cx="2033746" cy="339314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0B274A-AED2-2912-45F1-1E88EA860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88" y="966052"/>
            <a:ext cx="6221960" cy="517354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AB5B40-65B8-F27F-77D5-7397FC0B905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72C130-EE3D-479B-58F9-B612B49C6CB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6E97368-BED8-283C-0A11-163A5125EA44}"/>
              </a:ext>
            </a:extLst>
          </p:cNvPr>
          <p:cNvSpPr txBox="1">
            <a:spLocks/>
          </p:cNvSpPr>
          <p:nvPr/>
        </p:nvSpPr>
        <p:spPr>
          <a:xfrm>
            <a:off x="496888" y="488950"/>
            <a:ext cx="4751387" cy="6445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cap="none" spc="-150" baseline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  <a:sym typeface="Soleil Xb"/>
              </a:rPr>
              <a:t>CDR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  <a:sym typeface="Soleil Xb"/>
              </a:rPr>
              <a:t>检索结果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  <a:sym typeface="Soleil Xb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0E766C-AC59-78A4-8D56-3411099EA23D}"/>
              </a:ext>
            </a:extLst>
          </p:cNvPr>
          <p:cNvSpPr txBox="1"/>
          <p:nvPr/>
        </p:nvSpPr>
        <p:spPr>
          <a:xfrm>
            <a:off x="8855434" y="984250"/>
            <a:ext cx="31878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CDR Segments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：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匹配到一个或者多个</a:t>
            </a:r>
            <a:r>
              <a:rPr lang="en-US" dirty="0">
                <a:latin typeface="等线" panose="02010600030101010101" pitchFamily="2" charset="-122"/>
                <a:ea typeface="等线" panose="02010600030101010101" pitchFamily="2" charset="-122"/>
              </a:rPr>
              <a:t>CDR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的</a:t>
            </a:r>
            <a:r>
              <a:rPr lang="en-US" dirty="0">
                <a:latin typeface="等线" panose="02010600030101010101" pitchFamily="2" charset="-122"/>
                <a:ea typeface="等线" panose="02010600030101010101" pitchFamily="2" charset="-122"/>
              </a:rPr>
              <a:t>subject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序列的序列数量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可根据已知信息和需求查看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1-3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个</a:t>
            </a:r>
            <a:r>
              <a:rPr lang="en-US" dirty="0">
                <a:latin typeface="等线" panose="02010600030101010101" pitchFamily="2" charset="-122"/>
                <a:ea typeface="等线" panose="02010600030101010101" pitchFamily="2" charset="-122"/>
              </a:rPr>
              <a:t>CDR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被包含的序列结果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algn="just"/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algn="just"/>
            <a:r>
              <a:rPr lang="en-US" dirty="0">
                <a:latin typeface="等线" panose="02010600030101010101" pitchFamily="2" charset="-122"/>
                <a:ea typeface="等线" panose="02010600030101010101" pitchFamily="2" charset="-122"/>
              </a:rPr>
              <a:t>Reset segments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：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重新选择查看匹配的序列结果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560699-ED80-0A97-C64C-A68CA37ADD46}"/>
              </a:ext>
            </a:extLst>
          </p:cNvPr>
          <p:cNvSpPr txBox="1"/>
          <p:nvPr/>
        </p:nvSpPr>
        <p:spPr>
          <a:xfrm>
            <a:off x="4130904" y="4622740"/>
            <a:ext cx="28841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b="1" dirty="0">
                <a:latin typeface="等线" panose="02010600030101010101" pitchFamily="2" charset="-122"/>
                <a:ea typeface="等线" panose="02010600030101010101" pitchFamily="2" charset="-122"/>
              </a:rPr>
              <a:t>获取披露该序列的文献</a:t>
            </a:r>
            <a:endParaRPr lang="en-US" altLang="zh-CN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4" name="矩形: 圆角 13">
            <a:extLst>
              <a:ext uri="{FF2B5EF4-FFF2-40B4-BE49-F238E27FC236}">
                <a16:creationId xmlns:a16="http://schemas.microsoft.com/office/drawing/2014/main" id="{91021738-E5BE-CA59-CD8D-1B5597A94748}"/>
              </a:ext>
            </a:extLst>
          </p:cNvPr>
          <p:cNvSpPr/>
          <p:nvPr/>
        </p:nvSpPr>
        <p:spPr>
          <a:xfrm>
            <a:off x="565713" y="1543330"/>
            <a:ext cx="1390906" cy="1856173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矩形: 圆角 13">
            <a:extLst>
              <a:ext uri="{FF2B5EF4-FFF2-40B4-BE49-F238E27FC236}">
                <a16:creationId xmlns:a16="http://schemas.microsoft.com/office/drawing/2014/main" id="{3A5EE3EF-6543-76FB-28F0-221862DA6151}"/>
              </a:ext>
            </a:extLst>
          </p:cNvPr>
          <p:cNvSpPr/>
          <p:nvPr/>
        </p:nvSpPr>
        <p:spPr>
          <a:xfrm>
            <a:off x="5693356" y="4172391"/>
            <a:ext cx="835263" cy="275240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7" name="矩形: 圆角 13">
            <a:extLst>
              <a:ext uri="{FF2B5EF4-FFF2-40B4-BE49-F238E27FC236}">
                <a16:creationId xmlns:a16="http://schemas.microsoft.com/office/drawing/2014/main" id="{1DF9853F-331C-051D-E00E-21BE0493CB4A}"/>
              </a:ext>
            </a:extLst>
          </p:cNvPr>
          <p:cNvSpPr/>
          <p:nvPr/>
        </p:nvSpPr>
        <p:spPr>
          <a:xfrm>
            <a:off x="6894653" y="3716594"/>
            <a:ext cx="941657" cy="314632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17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8BCB275-FB50-7807-702E-6F73C4082BF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F84866-6268-EEA3-3864-BDC9510B4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物质检索小结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0D9D2BB4-AC9E-F18B-2E6F-F705155FECAD}"/>
              </a:ext>
            </a:extLst>
          </p:cNvPr>
          <p:cNvSpPr txBox="1">
            <a:spLocks/>
          </p:cNvSpPr>
          <p:nvPr/>
        </p:nvSpPr>
        <p:spPr>
          <a:xfrm>
            <a:off x="483613" y="1562206"/>
            <a:ext cx="11224774" cy="37719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Font typeface="Arial"/>
              <a:buNone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33363" indent="-223838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Clr>
                <a:schemeClr val="accent2"/>
              </a:buClr>
              <a:buFont typeface="System Font Regular"/>
              <a:buChar char="–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6400" indent="-173038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.AppleSystemUIFont" charset="-120"/>
              <a:buChar char="–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>
              <a:lnSpc>
                <a:spcPct val="150000"/>
              </a:lnSpc>
              <a:spcBef>
                <a:spcPts val="600"/>
              </a:spcBef>
              <a:buClr>
                <a:schemeClr val="tx1"/>
              </a:buClr>
              <a:buFont typeface="Arial"/>
              <a:buAutoNum type="arabicPeriod"/>
              <a:defRPr/>
            </a:pP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物质检索方法：物质、文献标识符检索；分子式、物性参数、谱图数据检索；及结构式检索，充分利用结构绘制工具，合理扩大或限定结构检索范围</a:t>
            </a:r>
            <a:endParaRPr lang="en-US" altLang="zh-CN" sz="24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457189" indent="-457189">
              <a:lnSpc>
                <a:spcPct val="150000"/>
              </a:lnSpc>
              <a:spcBef>
                <a:spcPts val="600"/>
              </a:spcBef>
              <a:buClr>
                <a:schemeClr val="tx1"/>
              </a:buClr>
              <a:buFont typeface="Arial"/>
              <a:buAutoNum type="arabicPeriod"/>
              <a:defRPr/>
            </a:pP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正确理解</a:t>
            </a: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As Drawn</a:t>
            </a: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、</a:t>
            </a: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Substructure</a:t>
            </a: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、</a:t>
            </a: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Similarity</a:t>
            </a: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检索结果集的意义和范围</a:t>
            </a:r>
            <a:endParaRPr lang="en-US" altLang="zh-CN" sz="24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457189" indent="-457189">
              <a:lnSpc>
                <a:spcPct val="150000"/>
              </a:lnSpc>
              <a:spcBef>
                <a:spcPts val="600"/>
              </a:spcBef>
              <a:buClr>
                <a:schemeClr val="tx1"/>
              </a:buClr>
              <a:buFont typeface="Arial"/>
              <a:buAutoNum type="arabicPeriod"/>
              <a:defRPr/>
            </a:pP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充分利用物质筛选项准确定位目标物质：</a:t>
            </a: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Reaction Role</a:t>
            </a: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、</a:t>
            </a: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Reference Role</a:t>
            </a: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等</a:t>
            </a:r>
            <a:endParaRPr lang="en-US" altLang="zh-CN" sz="24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457189" indent="-457189">
              <a:lnSpc>
                <a:spcPct val="150000"/>
              </a:lnSpc>
              <a:spcBef>
                <a:spcPts val="600"/>
              </a:spcBef>
              <a:buClr>
                <a:schemeClr val="tx1"/>
              </a:buClr>
              <a:buFont typeface="Arial"/>
              <a:buAutoNum type="arabicPeriod"/>
              <a:defRPr/>
            </a:pP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利用</a:t>
            </a: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CAS Markush</a:t>
            </a: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检索尽可能全面的获得结构的公开信息</a:t>
            </a:r>
            <a:endParaRPr lang="en-US" altLang="zh-CN" sz="24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9169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C846AA-F20D-333B-A467-E23BAD7DE40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B889F1-9888-5AF4-1205-1AB82277AA9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13A6C16-C036-370C-6B4A-93027EF4223B}"/>
              </a:ext>
            </a:extLst>
          </p:cNvPr>
          <p:cNvSpPr txBox="1">
            <a:spLocks/>
          </p:cNvSpPr>
          <p:nvPr/>
        </p:nvSpPr>
        <p:spPr>
          <a:xfrm>
            <a:off x="875623" y="1515150"/>
            <a:ext cx="8981410" cy="419543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Font typeface="Arial"/>
              <a:buNone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33363" indent="-223838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Clr>
                <a:schemeClr val="accent2"/>
              </a:buClr>
              <a:buFont typeface="System Font Regular"/>
              <a:buChar char="–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6400" indent="-173038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.AppleSystemUIFont" charset="-120"/>
              <a:buChar char="–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lvl="1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−"/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如何从我感兴趣的底物、产物或催化剂出发，找到关联的反应？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571500" lvl="1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−"/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如何查找相似反应？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571500" lvl="1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−"/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如何关注特定转化类型的反应？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571500" lvl="1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−"/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如何在大量反应结果中，快速找到最想要的反应？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571500" lvl="1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−"/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如何查找涉及机理研究的反应？或人名反应？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571500" lvl="1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−"/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如何设计新化合物的逆合成路线？</a:t>
            </a:r>
            <a:endParaRPr lang="en-US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sz="18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1" name="Title 21">
            <a:extLst>
              <a:ext uri="{FF2B5EF4-FFF2-40B4-BE49-F238E27FC236}">
                <a16:creationId xmlns:a16="http://schemas.microsoft.com/office/drawing/2014/main" id="{B4EDD09C-E08F-D649-A5CA-6ADD77D0C9E1}"/>
              </a:ext>
            </a:extLst>
          </p:cNvPr>
          <p:cNvSpPr txBox="1">
            <a:spLocks/>
          </p:cNvSpPr>
          <p:nvPr/>
        </p:nvSpPr>
        <p:spPr>
          <a:xfrm>
            <a:off x="496887" y="584545"/>
            <a:ext cx="8285605" cy="3283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cap="none" spc="-150" baseline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3. 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如何进行反应调研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?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628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316"/>
    </mc:Choice>
    <mc:Fallback xmlns="">
      <p:transition advTm="5316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C145822-19E7-50FB-6C29-45B20A6430A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EB2479-F1FB-2E24-6458-5D9ED61B358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A432E95D-E6F7-8491-DC41-C044056AC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88" y="352095"/>
            <a:ext cx="8285162" cy="328613"/>
          </a:xfrm>
        </p:spPr>
        <p:txBody>
          <a:bodyPr/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研究某类反应？</a:t>
            </a:r>
            <a:b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</a:b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F8E0887-16A6-5408-49E7-5F4B2700B78D}"/>
              </a:ext>
            </a:extLst>
          </p:cNvPr>
          <p:cNvSpPr txBox="1">
            <a:spLocks/>
          </p:cNvSpPr>
          <p:nvPr/>
        </p:nvSpPr>
        <p:spPr>
          <a:xfrm>
            <a:off x="496888" y="1131941"/>
            <a:ext cx="8657387" cy="17537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Font typeface="Arial"/>
              <a:buNone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33363" indent="-223838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Clr>
                <a:schemeClr val="accent2"/>
              </a:buClr>
              <a:buFont typeface="System Font Regular"/>
              <a:buChar char="–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6400" indent="-173038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.AppleSystemUIFont" charset="-120"/>
              <a:buChar char="–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−"/>
            </a:pPr>
            <a:r>
              <a:rPr lang="zh-CN" altLang="en-US" sz="20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反应检索方法</a:t>
            </a:r>
            <a:endParaRPr lang="en-US" altLang="zh-CN" sz="2000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860425" indent="-342900"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−"/>
            </a:pPr>
            <a:r>
              <a:rPr lang="zh-CN" altLang="en-US" sz="20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物质或文献标识符</a:t>
            </a:r>
            <a:endParaRPr lang="en-US" altLang="zh-CN" sz="2000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860425" indent="-342900"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−"/>
            </a:pPr>
            <a:r>
              <a:rPr lang="zh-CN" altLang="en-US" sz="20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结构式</a:t>
            </a:r>
            <a:endParaRPr lang="en-US" altLang="zh-CN" sz="2000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860425" indent="-342900"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−"/>
            </a:pPr>
            <a:r>
              <a:rPr lang="zh-CN" altLang="en-US" sz="20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关键词与结构联用</a:t>
            </a:r>
            <a:endParaRPr lang="en-US" altLang="zh-CN" sz="2000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517525">
              <a:spcBef>
                <a:spcPts val="0"/>
              </a:spcBef>
              <a:buClr>
                <a:schemeClr val="accent2"/>
              </a:buClr>
            </a:pPr>
            <a:endParaRPr lang="en-US" altLang="zh-CN" sz="2000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F74DD8-D338-0029-D344-C14DF978FD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17" b="56271"/>
          <a:stretch/>
        </p:blipFill>
        <p:spPr>
          <a:xfrm>
            <a:off x="4239732" y="2971090"/>
            <a:ext cx="6467090" cy="219117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D0CF6A0-68D1-8AB2-3C08-3CCE511860BE}"/>
              </a:ext>
            </a:extLst>
          </p:cNvPr>
          <p:cNvGrpSpPr/>
          <p:nvPr/>
        </p:nvGrpSpPr>
        <p:grpSpPr>
          <a:xfrm>
            <a:off x="4337607" y="600636"/>
            <a:ext cx="6446934" cy="2190781"/>
            <a:chOff x="3037725" y="2134093"/>
            <a:chExt cx="6339550" cy="212863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6914A04-786E-19A6-8DF7-AB5E286C22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022" b="54197"/>
            <a:stretch/>
          </p:blipFill>
          <p:spPr>
            <a:xfrm>
              <a:off x="3037725" y="2134093"/>
              <a:ext cx="6339550" cy="2128638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4" name="矩形: 圆角 13">
              <a:extLst>
                <a:ext uri="{FF2B5EF4-FFF2-40B4-BE49-F238E27FC236}">
                  <a16:creationId xmlns:a16="http://schemas.microsoft.com/office/drawing/2014/main" id="{A200A7B5-8ED5-55D0-AEFB-7A73A3E818EA}"/>
                </a:ext>
              </a:extLst>
            </p:cNvPr>
            <p:cNvSpPr/>
            <p:nvPr/>
          </p:nvSpPr>
          <p:spPr>
            <a:xfrm>
              <a:off x="4468595" y="2148136"/>
              <a:ext cx="891366" cy="378322"/>
            </a:xfrm>
            <a:prstGeom prst="roundRect">
              <a:avLst>
                <a:gd name="adj" fmla="val 6516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zh-CN" altLang="en-US" sz="1800" dirty="0" err="1">
                <a:latin typeface="+mn-lt"/>
                <a:ea typeface="DengXian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65BD65A-18B6-A148-A5DA-84D14C80615F}"/>
              </a:ext>
            </a:extLst>
          </p:cNvPr>
          <p:cNvGrpSpPr/>
          <p:nvPr/>
        </p:nvGrpSpPr>
        <p:grpSpPr>
          <a:xfrm>
            <a:off x="4168396" y="5331812"/>
            <a:ext cx="6148016" cy="1258555"/>
            <a:chOff x="3923904" y="4943249"/>
            <a:chExt cx="6148016" cy="125855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BD63A60-CCE9-1BE5-3FC5-BAAC30E68F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217" b="46370"/>
            <a:stretch/>
          </p:blipFill>
          <p:spPr>
            <a:xfrm>
              <a:off x="3923904" y="4943249"/>
              <a:ext cx="6148016" cy="1258555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17" name="矩形: 圆角 13">
              <a:extLst>
                <a:ext uri="{FF2B5EF4-FFF2-40B4-BE49-F238E27FC236}">
                  <a16:creationId xmlns:a16="http://schemas.microsoft.com/office/drawing/2014/main" id="{A22B2B66-4ED1-B983-A895-FC8CD8F66072}"/>
                </a:ext>
              </a:extLst>
            </p:cNvPr>
            <p:cNvSpPr/>
            <p:nvPr/>
          </p:nvSpPr>
          <p:spPr>
            <a:xfrm>
              <a:off x="8782050" y="5572526"/>
              <a:ext cx="841405" cy="543913"/>
            </a:xfrm>
            <a:prstGeom prst="roundRect">
              <a:avLst>
                <a:gd name="adj" fmla="val 6516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zh-CN" altLang="en-US" sz="1800" dirty="0" err="1">
                <a:latin typeface="+mn-lt"/>
                <a:ea typeface="DengXian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8" name="矩形: 圆角 13">
            <a:extLst>
              <a:ext uri="{FF2B5EF4-FFF2-40B4-BE49-F238E27FC236}">
                <a16:creationId xmlns:a16="http://schemas.microsoft.com/office/drawing/2014/main" id="{ADE00D02-AE16-83ED-ADF9-492A0F1B919C}"/>
              </a:ext>
            </a:extLst>
          </p:cNvPr>
          <p:cNvSpPr/>
          <p:nvPr/>
        </p:nvSpPr>
        <p:spPr>
          <a:xfrm>
            <a:off x="5755281" y="2959801"/>
            <a:ext cx="943898" cy="321281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1216ABA-9E7E-B8DB-89FF-E21935844AEE}"/>
              </a:ext>
            </a:extLst>
          </p:cNvPr>
          <p:cNvGrpSpPr/>
          <p:nvPr/>
        </p:nvGrpSpPr>
        <p:grpSpPr>
          <a:xfrm>
            <a:off x="1329406" y="3166247"/>
            <a:ext cx="2305050" cy="2867025"/>
            <a:chOff x="567858" y="2127982"/>
            <a:chExt cx="2305050" cy="286702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C9BF259-4CBD-9500-A21C-F4E3A05E8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7858" y="2127982"/>
              <a:ext cx="2305050" cy="2867025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9" name="矩形: 圆角 13">
              <a:extLst>
                <a:ext uri="{FF2B5EF4-FFF2-40B4-BE49-F238E27FC236}">
                  <a16:creationId xmlns:a16="http://schemas.microsoft.com/office/drawing/2014/main" id="{93DF90E1-278B-4D10-5140-256B138CA358}"/>
                </a:ext>
              </a:extLst>
            </p:cNvPr>
            <p:cNvSpPr/>
            <p:nvPr/>
          </p:nvSpPr>
          <p:spPr>
            <a:xfrm>
              <a:off x="1356395" y="4313878"/>
              <a:ext cx="698545" cy="534714"/>
            </a:xfrm>
            <a:prstGeom prst="roundRect">
              <a:avLst>
                <a:gd name="adj" fmla="val 6516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zh-CN" altLang="en-US" sz="1800" dirty="0" err="1">
                <a:latin typeface="+mn-lt"/>
                <a:ea typeface="DengXian" panose="02010600030101010101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725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797C349-3FBC-8D1F-847D-7BA310B49503}"/>
              </a:ext>
            </a:extLst>
          </p:cNvPr>
          <p:cNvGrpSpPr/>
          <p:nvPr/>
        </p:nvGrpSpPr>
        <p:grpSpPr>
          <a:xfrm>
            <a:off x="1205328" y="1111042"/>
            <a:ext cx="7675042" cy="5232609"/>
            <a:chOff x="475270" y="946045"/>
            <a:chExt cx="7120359" cy="489901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2F69FDD-8347-E45E-4FF2-8AE3157097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848" b="4476"/>
            <a:stretch/>
          </p:blipFill>
          <p:spPr>
            <a:xfrm>
              <a:off x="475270" y="946045"/>
              <a:ext cx="7120359" cy="4899011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6490CAD-C8F3-3AD1-1957-F6CAAA93AF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-104"/>
            <a:stretch/>
          </p:blipFill>
          <p:spPr>
            <a:xfrm>
              <a:off x="5971564" y="2168686"/>
              <a:ext cx="1431595" cy="1019412"/>
            </a:xfrm>
            <a:prstGeom prst="rect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C22B8B-BD78-FC53-FAF7-2F548AEA2B9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260F9F-DEB9-362D-A454-78F6C7352E1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7DDD102-9616-7E9D-3421-FF404D01F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88" y="488950"/>
            <a:ext cx="8285162" cy="328613"/>
          </a:xfrm>
        </p:spPr>
        <p:txBody>
          <a:bodyPr/>
          <a:lstStyle/>
          <a:p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3.1 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查找亚结构反应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endParaRPr lang="en-US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4" name="矩形 6">
            <a:extLst>
              <a:ext uri="{FF2B5EF4-FFF2-40B4-BE49-F238E27FC236}">
                <a16:creationId xmlns:a16="http://schemas.microsoft.com/office/drawing/2014/main" id="{104B9EB7-E424-F90F-6F59-3221794681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1183" y="3669281"/>
            <a:ext cx="1802858" cy="1785104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>
              <a:spcBef>
                <a:spcPts val="600"/>
              </a:spcBef>
              <a:defRPr/>
            </a:pPr>
            <a:r>
              <a:rPr lang="zh-CN" altLang="en-US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反应排序：</a:t>
            </a:r>
            <a:endParaRPr lang="en-US" altLang="zh-CN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85750" indent="-285750" eaLnBrk="0" hangingPunct="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相关度</a:t>
            </a:r>
            <a:endParaRPr lang="en-US" altLang="zh-CN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85750" indent="-285750" eaLnBrk="0" hangingPunct="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公布时间</a:t>
            </a:r>
            <a:endParaRPr lang="en-US" altLang="zh-CN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85750" indent="-285750" eaLnBrk="0" hangingPunct="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产率</a:t>
            </a:r>
            <a:endParaRPr lang="en-US" altLang="zh-CN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85750" indent="-285750" eaLnBrk="0" hangingPunct="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步数</a:t>
            </a:r>
          </a:p>
        </p:txBody>
      </p:sp>
      <p:sp>
        <p:nvSpPr>
          <p:cNvPr id="15" name="矩形 6">
            <a:extLst>
              <a:ext uri="{FF2B5EF4-FFF2-40B4-BE49-F238E27FC236}">
                <a16:creationId xmlns:a16="http://schemas.microsoft.com/office/drawing/2014/main" id="{49A28C94-B109-FE17-C614-B6FBD97C1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1183" y="1997839"/>
            <a:ext cx="1802858" cy="1431161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>
              <a:spcBef>
                <a:spcPts val="600"/>
              </a:spcBef>
              <a:defRPr/>
            </a:pPr>
            <a:r>
              <a:rPr lang="zh-CN" altLang="en-US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反应分组：</a:t>
            </a:r>
            <a:endParaRPr lang="en-US" altLang="zh-CN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85750" indent="-285750" eaLnBrk="0" hangingPunct="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按反应式</a:t>
            </a:r>
            <a:endParaRPr lang="en-US" altLang="zh-CN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85750" indent="-285750" eaLnBrk="0" hangingPunct="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按文献</a:t>
            </a:r>
            <a:endParaRPr lang="en-US" altLang="zh-CN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85750" indent="-285750" eaLnBrk="0" hangingPunct="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按转化类型</a:t>
            </a:r>
          </a:p>
        </p:txBody>
      </p:sp>
      <p:sp>
        <p:nvSpPr>
          <p:cNvPr id="9" name="矩形 6">
            <a:extLst>
              <a:ext uri="{FF2B5EF4-FFF2-40B4-BE49-F238E27FC236}">
                <a16:creationId xmlns:a16="http://schemas.microsoft.com/office/drawing/2014/main" id="{E186C373-8704-B83D-A52E-EFE13F740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05" y="1976468"/>
            <a:ext cx="1881263" cy="984885"/>
          </a:xfrm>
          <a:prstGeom prst="rect">
            <a:avLst/>
          </a:prstGeom>
          <a:noFill/>
          <a:ln w="19050"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>
              <a:spcBef>
                <a:spcPts val="600"/>
              </a:spcBef>
              <a:defRPr/>
            </a:pPr>
            <a:r>
              <a:rPr lang="en-US" altLang="zh-CN" sz="1600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As Drawn</a:t>
            </a:r>
          </a:p>
          <a:p>
            <a:pPr eaLnBrk="0" hangingPunct="0">
              <a:spcBef>
                <a:spcPts val="600"/>
              </a:spcBef>
              <a:defRPr/>
            </a:pPr>
            <a:r>
              <a:rPr lang="zh-CN" altLang="en-US" sz="1600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亚结构反应</a:t>
            </a:r>
            <a:endParaRPr lang="en-US" altLang="zh-CN" sz="1600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eaLnBrk="0" hangingPunct="0">
              <a:spcBef>
                <a:spcPts val="600"/>
              </a:spcBef>
              <a:defRPr/>
            </a:pPr>
            <a:r>
              <a:rPr lang="zh-CN" altLang="en-US" sz="1600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相似反应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E9F859-6E6C-26B5-B3A0-E8C26FAF89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21" t="36617" r="16277" b="33143"/>
          <a:stretch/>
        </p:blipFill>
        <p:spPr>
          <a:xfrm>
            <a:off x="7727675" y="58992"/>
            <a:ext cx="3967437" cy="124021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0" name="矩形: 圆角 13">
            <a:extLst>
              <a:ext uri="{FF2B5EF4-FFF2-40B4-BE49-F238E27FC236}">
                <a16:creationId xmlns:a16="http://schemas.microsoft.com/office/drawing/2014/main" id="{1719567A-6B85-3DDD-8D46-B19EFD98B61D}"/>
              </a:ext>
            </a:extLst>
          </p:cNvPr>
          <p:cNvSpPr/>
          <p:nvPr/>
        </p:nvSpPr>
        <p:spPr>
          <a:xfrm>
            <a:off x="1351766" y="1764084"/>
            <a:ext cx="1543118" cy="1233824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1" name="矩形: 圆角 13">
            <a:extLst>
              <a:ext uri="{FF2B5EF4-FFF2-40B4-BE49-F238E27FC236}">
                <a16:creationId xmlns:a16="http://schemas.microsoft.com/office/drawing/2014/main" id="{4A90B7D0-B019-A236-5E82-5DD69C000D39}"/>
              </a:ext>
            </a:extLst>
          </p:cNvPr>
          <p:cNvSpPr/>
          <p:nvPr/>
        </p:nvSpPr>
        <p:spPr>
          <a:xfrm>
            <a:off x="7118553" y="2153265"/>
            <a:ext cx="1543118" cy="1375840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6" name="矩形: 圆角 13">
            <a:extLst>
              <a:ext uri="{FF2B5EF4-FFF2-40B4-BE49-F238E27FC236}">
                <a16:creationId xmlns:a16="http://schemas.microsoft.com/office/drawing/2014/main" id="{D662940D-DF3A-860D-295F-4EB8E41EB7DC}"/>
              </a:ext>
            </a:extLst>
          </p:cNvPr>
          <p:cNvSpPr/>
          <p:nvPr/>
        </p:nvSpPr>
        <p:spPr>
          <a:xfrm>
            <a:off x="5948515" y="2153266"/>
            <a:ext cx="1081549" cy="808088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55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C22B8B-BD78-FC53-FAF7-2F548AEA2B9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260F9F-DEB9-362D-A454-78F6C7352E1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7DDD102-9616-7E9D-3421-FF404D01F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382" y="378468"/>
            <a:ext cx="10961623" cy="300680"/>
          </a:xfrm>
        </p:spPr>
        <p:txBody>
          <a:bodyPr/>
          <a:lstStyle/>
          <a:p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3.2 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高效筛选目标反应</a:t>
            </a:r>
            <a:endParaRPr lang="en-US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8" name="矩形 6">
            <a:extLst>
              <a:ext uri="{FF2B5EF4-FFF2-40B4-BE49-F238E27FC236}">
                <a16:creationId xmlns:a16="http://schemas.microsoft.com/office/drawing/2014/main" id="{602A9D0E-F187-0FE2-9AAD-1108D5F4F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537" y="1714457"/>
            <a:ext cx="2246312" cy="3570208"/>
          </a:xfrm>
          <a:prstGeom prst="rect">
            <a:avLst/>
          </a:prstGeom>
          <a:noFill/>
          <a:ln w="19050"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>
              <a:spcBef>
                <a:spcPts val="600"/>
              </a:spcBef>
              <a:defRPr/>
            </a:pPr>
            <a:r>
              <a:rPr lang="zh-CN" altLang="en-US" sz="1600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反应筛选类别：</a:t>
            </a:r>
            <a:endParaRPr lang="en-US" altLang="zh-CN" sz="1600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eaLnBrk="0" hangingPunct="0">
              <a:spcBef>
                <a:spcPts val="600"/>
              </a:spcBef>
              <a:defRPr/>
            </a:pPr>
            <a:r>
              <a:rPr lang="zh-CN" altLang="en-US" sz="1600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产率、规模、步数</a:t>
            </a:r>
            <a:endParaRPr lang="en-US" altLang="zh-CN" sz="1600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eaLnBrk="0" hangingPunct="0">
              <a:spcBef>
                <a:spcPts val="600"/>
              </a:spcBef>
              <a:defRPr/>
            </a:pPr>
            <a:r>
              <a:rPr lang="zh-CN" altLang="en-US" sz="1600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不参与反应的官能团</a:t>
            </a:r>
            <a:endParaRPr lang="en-US" altLang="zh-CN" sz="1600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eaLnBrk="0" hangingPunct="0">
              <a:spcBef>
                <a:spcPts val="600"/>
              </a:spcBef>
              <a:defRPr/>
            </a:pPr>
            <a:r>
              <a:rPr lang="zh-CN" altLang="en-US" sz="1600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实验步骤</a:t>
            </a:r>
            <a:endParaRPr lang="en-US" altLang="zh-CN" sz="1600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eaLnBrk="0" hangingPunct="0">
              <a:spcBef>
                <a:spcPts val="600"/>
              </a:spcBef>
              <a:defRPr/>
            </a:pPr>
            <a:r>
              <a:rPr lang="zh-CN" altLang="en-US" sz="1600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反应类型、立体化学</a:t>
            </a:r>
            <a:endParaRPr lang="en-US" altLang="zh-CN" sz="1600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eaLnBrk="0" hangingPunct="0">
              <a:spcBef>
                <a:spcPts val="600"/>
              </a:spcBef>
              <a:defRPr/>
            </a:pPr>
            <a:r>
              <a:rPr lang="zh-CN" altLang="en-US" sz="1600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试剂、催化剂、溶剂</a:t>
            </a:r>
            <a:endParaRPr lang="en-US" altLang="zh-CN" sz="1600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eaLnBrk="0" hangingPunct="0">
              <a:spcBef>
                <a:spcPts val="600"/>
              </a:spcBef>
              <a:defRPr/>
            </a:pPr>
            <a:r>
              <a:rPr lang="zh-CN" altLang="en-US" sz="1600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商品信息</a:t>
            </a:r>
            <a:r>
              <a:rPr lang="en-US" altLang="zh-CN" sz="1600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……</a:t>
            </a:r>
          </a:p>
          <a:p>
            <a:pPr eaLnBrk="0" hangingPunct="0">
              <a:spcBef>
                <a:spcPts val="600"/>
              </a:spcBef>
              <a:defRPr/>
            </a:pPr>
            <a:endParaRPr lang="en-US" altLang="zh-CN" sz="1600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eaLnBrk="0" hangingPunct="0">
              <a:spcBef>
                <a:spcPts val="600"/>
              </a:spcBef>
              <a:defRPr/>
            </a:pPr>
            <a:r>
              <a:rPr lang="zh-CN" altLang="en-US" sz="1600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文献筛选类别：</a:t>
            </a:r>
            <a:endParaRPr lang="en-US" altLang="zh-CN" sz="1600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eaLnBrk="0" hangingPunct="0">
              <a:spcBef>
                <a:spcPts val="600"/>
              </a:spcBef>
              <a:defRPr/>
            </a:pPr>
            <a:r>
              <a:rPr lang="zh-CN" altLang="en-US" sz="1600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文献类型、语言</a:t>
            </a:r>
            <a:endParaRPr lang="en-US" altLang="zh-CN" sz="1600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eaLnBrk="0" hangingPunct="0">
              <a:spcBef>
                <a:spcPts val="600"/>
              </a:spcBef>
              <a:defRPr/>
            </a:pPr>
            <a:r>
              <a:rPr lang="zh-CN" altLang="en-US" sz="1600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出版年份、刊物名</a:t>
            </a:r>
          </a:p>
        </p:txBody>
      </p:sp>
      <p:sp>
        <p:nvSpPr>
          <p:cNvPr id="19" name="矩形 6">
            <a:extLst>
              <a:ext uri="{FF2B5EF4-FFF2-40B4-BE49-F238E27FC236}">
                <a16:creationId xmlns:a16="http://schemas.microsoft.com/office/drawing/2014/main" id="{3DE02510-77F5-592F-CB54-49E08BC61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7126" y="516964"/>
            <a:ext cx="6484874" cy="338554"/>
          </a:xfrm>
          <a:prstGeom prst="rect">
            <a:avLst/>
          </a:prstGeom>
          <a:noFill/>
          <a:ln w="28575"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zh-CN" altLang="en-US" sz="1600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折叠菜单：相同反应类型的反应在同一菜单里，方便阅读和筛选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6894BEA-B6B8-6E85-FDD3-62CE02E9BFD2}"/>
              </a:ext>
            </a:extLst>
          </p:cNvPr>
          <p:cNvGrpSpPr/>
          <p:nvPr/>
        </p:nvGrpSpPr>
        <p:grpSpPr>
          <a:xfrm>
            <a:off x="2628367" y="910516"/>
            <a:ext cx="8586454" cy="5179003"/>
            <a:chOff x="2640193" y="910516"/>
            <a:chExt cx="8586454" cy="517900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391537C-7B36-5802-4ACA-08369388D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00433" y="910516"/>
              <a:ext cx="6826214" cy="5179003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34032DC-19A1-BC61-A24E-3B765AE62F21}"/>
                </a:ext>
              </a:extLst>
            </p:cNvPr>
            <p:cNvSpPr/>
            <p:nvPr/>
          </p:nvSpPr>
          <p:spPr>
            <a:xfrm>
              <a:off x="4400433" y="2651760"/>
              <a:ext cx="1474587" cy="3437759"/>
            </a:xfrm>
            <a:prstGeom prst="rect">
              <a:avLst/>
            </a:pr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5F1850F-0FD7-A519-C556-D28C2CCBA9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991"/>
            <a:stretch/>
          </p:blipFill>
          <p:spPr>
            <a:xfrm>
              <a:off x="2640193" y="2909062"/>
              <a:ext cx="1596615" cy="3180457"/>
            </a:xfrm>
            <a:prstGeom prst="rect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</p:pic>
      </p:grpSp>
      <p:sp>
        <p:nvSpPr>
          <p:cNvPr id="5" name="矩形: 圆角 13">
            <a:extLst>
              <a:ext uri="{FF2B5EF4-FFF2-40B4-BE49-F238E27FC236}">
                <a16:creationId xmlns:a16="http://schemas.microsoft.com/office/drawing/2014/main" id="{BE75BE74-AA6A-62D2-9008-BBDCD20D7DCA}"/>
              </a:ext>
            </a:extLst>
          </p:cNvPr>
          <p:cNvSpPr/>
          <p:nvPr/>
        </p:nvSpPr>
        <p:spPr>
          <a:xfrm>
            <a:off x="4408271" y="1486377"/>
            <a:ext cx="1318519" cy="263766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9" name="矩形: 圆角 13">
            <a:extLst>
              <a:ext uri="{FF2B5EF4-FFF2-40B4-BE49-F238E27FC236}">
                <a16:creationId xmlns:a16="http://schemas.microsoft.com/office/drawing/2014/main" id="{98F2FF80-E7D4-492B-2837-9D9982C67C44}"/>
              </a:ext>
            </a:extLst>
          </p:cNvPr>
          <p:cNvSpPr/>
          <p:nvPr/>
        </p:nvSpPr>
        <p:spPr>
          <a:xfrm>
            <a:off x="5890416" y="1588764"/>
            <a:ext cx="1247804" cy="263766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2" name="矩形: 圆角 13">
            <a:extLst>
              <a:ext uri="{FF2B5EF4-FFF2-40B4-BE49-F238E27FC236}">
                <a16:creationId xmlns:a16="http://schemas.microsoft.com/office/drawing/2014/main" id="{E6306815-CD4B-FA75-80D4-541D0E124E4D}"/>
              </a:ext>
            </a:extLst>
          </p:cNvPr>
          <p:cNvSpPr/>
          <p:nvPr/>
        </p:nvSpPr>
        <p:spPr>
          <a:xfrm>
            <a:off x="2628367" y="2908149"/>
            <a:ext cx="1596614" cy="3180456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3" name="矩形: 圆角 13">
            <a:extLst>
              <a:ext uri="{FF2B5EF4-FFF2-40B4-BE49-F238E27FC236}">
                <a16:creationId xmlns:a16="http://schemas.microsoft.com/office/drawing/2014/main" id="{C88ACD54-6399-8143-BD02-5BCFAA704A89}"/>
              </a:ext>
            </a:extLst>
          </p:cNvPr>
          <p:cNvSpPr/>
          <p:nvPr/>
        </p:nvSpPr>
        <p:spPr>
          <a:xfrm>
            <a:off x="4378775" y="2650846"/>
            <a:ext cx="1474588" cy="3437759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96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50C222-C344-2FE5-A624-8CA11AFC31B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FE9A3C-C7EF-A9E3-DB9F-9E57D3D0607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AE2C0F8-8EF2-8B5D-61C5-0FDFFD32E2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1249" y="380356"/>
            <a:ext cx="9167374" cy="328613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Clr>
                <a:srgbClr val="41B6E6"/>
              </a:buClr>
              <a:buSzPct val="200000"/>
              <a:buFont typeface="System Font Regular"/>
              <a:buNone/>
              <a:defRPr sz="2000" b="1" i="0" kern="1200" cap="none" spc="-90" baseline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Soleil Xb"/>
              </a:defRPr>
            </a:lvl1pPr>
            <a:lvl2pPr marL="685800" indent="-228600" algn="l" defTabSz="914400" rtl="0" eaLnBrk="1" latinLnBrk="0" hangingPunct="1">
              <a:lnSpc>
                <a:spcPct val="80000"/>
              </a:lnSpc>
              <a:spcBef>
                <a:spcPts val="1200"/>
              </a:spcBef>
              <a:buClr>
                <a:srgbClr val="41B6E6"/>
              </a:buClr>
              <a:buSzPct val="200000"/>
              <a:buFont typeface="System Font Regular"/>
              <a:buChar char="-"/>
              <a:defRPr sz="2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80000"/>
              </a:lnSpc>
              <a:spcBef>
                <a:spcPts val="1200"/>
              </a:spcBef>
              <a:buClr>
                <a:srgbClr val="41B6E6"/>
              </a:buClr>
              <a:buSzPct val="200000"/>
              <a:buFont typeface="System Font Regular"/>
              <a:buChar char="-"/>
              <a:defRPr sz="2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80000"/>
              </a:lnSpc>
              <a:spcBef>
                <a:spcPts val="1200"/>
              </a:spcBef>
              <a:buClr>
                <a:srgbClr val="41B6E6"/>
              </a:buClr>
              <a:buSzPct val="200000"/>
              <a:buFont typeface="System Font Regular"/>
              <a:buChar char="-"/>
              <a:defRPr sz="2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80000"/>
              </a:lnSpc>
              <a:spcBef>
                <a:spcPts val="1200"/>
              </a:spcBef>
              <a:buClr>
                <a:srgbClr val="41B6E6"/>
              </a:buClr>
              <a:buSzPct val="200000"/>
              <a:buFont typeface="System Font Regular"/>
              <a:buChar char="-"/>
              <a:defRPr sz="2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spc="-150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筛选工具：不参与反应官能团</a:t>
            </a:r>
            <a:endParaRPr lang="en-US" sz="3600" spc="-150" dirty="0">
              <a:solidFill>
                <a:schemeClr val="accent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6B9330-2E7A-4F3B-E0AC-C5016EED2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88" y="1068038"/>
            <a:ext cx="7961312" cy="524529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476784B-9BD5-A2EF-D056-0F879DA9ACC8}"/>
              </a:ext>
            </a:extLst>
          </p:cNvPr>
          <p:cNvSpPr txBox="1"/>
          <p:nvPr/>
        </p:nvSpPr>
        <p:spPr>
          <a:xfrm>
            <a:off x="396064" y="653256"/>
            <a:ext cx="93690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不参与反应官能团：出现在反应前后，但未发生变化的官能团</a:t>
            </a:r>
            <a:endParaRPr lang="zh-CN" altLang="en-US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DF9AA8-A65E-472B-A615-8BDA65AC7F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651"/>
          <a:stretch/>
        </p:blipFill>
        <p:spPr>
          <a:xfrm>
            <a:off x="7660770" y="2597407"/>
            <a:ext cx="4208630" cy="413060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" name="矩形: 圆角 13">
            <a:extLst>
              <a:ext uri="{FF2B5EF4-FFF2-40B4-BE49-F238E27FC236}">
                <a16:creationId xmlns:a16="http://schemas.microsoft.com/office/drawing/2014/main" id="{258DD60B-E9C4-DA88-D712-2D605444DD3F}"/>
              </a:ext>
            </a:extLst>
          </p:cNvPr>
          <p:cNvSpPr/>
          <p:nvPr/>
        </p:nvSpPr>
        <p:spPr>
          <a:xfrm>
            <a:off x="555880" y="3854065"/>
            <a:ext cx="1607215" cy="1730657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17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5674B87-22C4-2367-DE99-09681A13F6C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B12138-CB2F-1D4A-7093-22A4476239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5321BFA-93F2-0EDB-BD84-635D08AEA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88" y="369719"/>
            <a:ext cx="8285162" cy="328613"/>
          </a:xfrm>
        </p:spPr>
        <p:txBody>
          <a:bodyPr/>
          <a:lstStyle/>
          <a:p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3.3 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联用检索</a:t>
            </a:r>
            <a:r>
              <a:rPr lang="en-US" altLang="zh-CN" sz="3600" spc="-150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——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结构与关键词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5" name="矩形 6">
            <a:extLst>
              <a:ext uri="{FF2B5EF4-FFF2-40B4-BE49-F238E27FC236}">
                <a16:creationId xmlns:a16="http://schemas.microsoft.com/office/drawing/2014/main" id="{3912D0CF-B5C0-BECE-75AD-B778C0F46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5518" y="1005709"/>
            <a:ext cx="2741363" cy="437877"/>
          </a:xfrm>
          <a:prstGeom prst="rect">
            <a:avLst/>
          </a:prstGeom>
          <a:noFill/>
          <a:ln w="28575"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>
              <a:lnSpc>
                <a:spcPct val="120000"/>
              </a:lnSpc>
              <a:spcBef>
                <a:spcPts val="450"/>
              </a:spcBef>
              <a:defRPr/>
            </a:pPr>
            <a:r>
              <a:rPr lang="zh-CN" altLang="en-US" sz="2000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联用检索提高检索效率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9D084E2-2C90-DA63-DA55-63C2E6ABE874}"/>
              </a:ext>
            </a:extLst>
          </p:cNvPr>
          <p:cNvGrpSpPr/>
          <p:nvPr/>
        </p:nvGrpSpPr>
        <p:grpSpPr>
          <a:xfrm>
            <a:off x="89114" y="1227730"/>
            <a:ext cx="6995611" cy="5071656"/>
            <a:chOff x="337134" y="959844"/>
            <a:chExt cx="6995611" cy="507165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6BC5CD5-01C7-5724-8DEA-435F8E24B5BE}"/>
                </a:ext>
              </a:extLst>
            </p:cNvPr>
            <p:cNvGrpSpPr/>
            <p:nvPr/>
          </p:nvGrpSpPr>
          <p:grpSpPr>
            <a:xfrm>
              <a:off x="337134" y="959844"/>
              <a:ext cx="6995611" cy="5071656"/>
              <a:chOff x="611204" y="699516"/>
              <a:chExt cx="6995611" cy="5071656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92413BA-B494-9913-000F-B95725C4DC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1204" y="699516"/>
                <a:ext cx="6005536" cy="1860327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ED6EC496-A367-5FD5-0B3E-983D482C00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26078"/>
              <a:stretch/>
            </p:blipFill>
            <p:spPr>
              <a:xfrm>
                <a:off x="770958" y="2690358"/>
                <a:ext cx="6835857" cy="3080814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</p:pic>
          <p:cxnSp>
            <p:nvCxnSpPr>
              <p:cNvPr id="4" name="直接箭头连接符 12">
                <a:extLst>
                  <a:ext uri="{FF2B5EF4-FFF2-40B4-BE49-F238E27FC236}">
                    <a16:creationId xmlns:a16="http://schemas.microsoft.com/office/drawing/2014/main" id="{829698C3-585E-D1AB-3CA0-EB47B8D626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83926" y="1513346"/>
                <a:ext cx="419951" cy="1177012"/>
              </a:xfrm>
              <a:prstGeom prst="straightConnector1">
                <a:avLst/>
              </a:prstGeom>
              <a:ln w="28575">
                <a:solidFill>
                  <a:srgbClr val="FFC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直接箭头连接符 12">
              <a:extLst>
                <a:ext uri="{FF2B5EF4-FFF2-40B4-BE49-F238E27FC236}">
                  <a16:creationId xmlns:a16="http://schemas.microsoft.com/office/drawing/2014/main" id="{828EC1C7-BF40-51FA-B11B-25975243B9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88347" y="5021867"/>
              <a:ext cx="881813" cy="263822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AC406F0-BB74-6F52-8678-F46D98F9DC11}"/>
                </a:ext>
              </a:extLst>
            </p:cNvPr>
            <p:cNvSpPr/>
            <p:nvPr/>
          </p:nvSpPr>
          <p:spPr>
            <a:xfrm>
              <a:off x="4762481" y="5147284"/>
              <a:ext cx="973988" cy="433604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 dirty="0" err="1"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2726CEC-B00D-7983-B95A-86D9EBBEC5B3}"/>
                </a:ext>
              </a:extLst>
            </p:cNvPr>
            <p:cNvSpPr/>
            <p:nvPr/>
          </p:nvSpPr>
          <p:spPr>
            <a:xfrm>
              <a:off x="1335659" y="3212198"/>
              <a:ext cx="973988" cy="433604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 dirty="0" err="1">
                <a:latin typeface="+mn-lt"/>
                <a:cs typeface="Calibri" panose="020F0502020204030204" pitchFamily="34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32866B5C-793A-F8F3-870D-C9F51335B2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4092" y="1463301"/>
            <a:ext cx="5684216" cy="393139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8047F9-0A3B-DB4D-4EBB-5C7FA1D34EF9}"/>
              </a:ext>
            </a:extLst>
          </p:cNvPr>
          <p:cNvSpPr txBox="1"/>
          <p:nvPr/>
        </p:nvSpPr>
        <p:spPr>
          <a:xfrm>
            <a:off x="463837" y="821043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关注人名反应？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295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986E917-224B-97F8-EB93-E20E43DA5BFE}"/>
              </a:ext>
            </a:extLst>
          </p:cNvPr>
          <p:cNvGrpSpPr/>
          <p:nvPr/>
        </p:nvGrpSpPr>
        <p:grpSpPr>
          <a:xfrm>
            <a:off x="580515" y="1787003"/>
            <a:ext cx="7522647" cy="2979591"/>
            <a:chOff x="496888" y="2220378"/>
            <a:chExt cx="8736939" cy="346055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E7647E1-6ADA-CA8B-07BB-A9F388D2D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29632" y="2220378"/>
              <a:ext cx="5904195" cy="3450947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0B3F1C3-B58F-6CD7-7EC4-B8920D72D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6888" y="2229982"/>
              <a:ext cx="2612175" cy="3450947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1A6B93C-9401-CFF7-E389-183FA53A7B9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869688-8CEB-D5A7-1DDA-E64FBC3DA2C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BCE3901-20C0-818A-2C8C-F68919ED97EE}"/>
              </a:ext>
            </a:extLst>
          </p:cNvPr>
          <p:cNvSpPr txBox="1">
            <a:spLocks/>
          </p:cNvSpPr>
          <p:nvPr/>
        </p:nvSpPr>
        <p:spPr>
          <a:xfrm>
            <a:off x="496887" y="359887"/>
            <a:ext cx="9746863" cy="54283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ts val="1200"/>
              </a:spcBef>
              <a:buNone/>
              <a:defRPr sz="4500" b="1" i="0" kern="1200" cap="none" spc="-150" baseline="0">
                <a:solidFill>
                  <a:srgbClr val="0032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3600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3.4 </a:t>
            </a:r>
            <a:r>
              <a:rPr lang="zh-CN" altLang="en-US" sz="3600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如何获得逆合成路线？ </a:t>
            </a:r>
            <a:endParaRPr lang="en-US" sz="3600" dirty="0">
              <a:solidFill>
                <a:schemeClr val="accent1"/>
              </a:solidFill>
              <a:latin typeface="等线" panose="02010600030101010101" pitchFamily="2" charset="-122"/>
              <a:ea typeface="等线" panose="02010600030101010101" pitchFamily="2" charset="-122"/>
              <a:sym typeface="Soleil Xb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2D0F8C-CAF5-62F2-8086-119C04EFF7D3}"/>
              </a:ext>
            </a:extLst>
          </p:cNvPr>
          <p:cNvSpPr/>
          <p:nvPr/>
        </p:nvSpPr>
        <p:spPr>
          <a:xfrm>
            <a:off x="418226" y="1233473"/>
            <a:ext cx="102715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（</a:t>
            </a:r>
            <a:r>
              <a:rPr lang="en-US" altLang="zh-CN" sz="2000" b="1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1</a:t>
            </a:r>
            <a:r>
              <a:rPr lang="zh-CN" altLang="en-US" sz="2000" b="1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）已知化合物：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点击物质结构，弹出的物质菜单中点击 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Start Retrosynthetic Analysis</a:t>
            </a:r>
            <a:endParaRPr lang="en-US" sz="2000" dirty="0"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5128DF2-DFAA-BFE8-2B9B-C309BF597F5D}"/>
              </a:ext>
            </a:extLst>
          </p:cNvPr>
          <p:cNvSpPr txBox="1">
            <a:spLocks/>
          </p:cNvSpPr>
          <p:nvPr/>
        </p:nvSpPr>
        <p:spPr>
          <a:xfrm>
            <a:off x="8390969" y="1680179"/>
            <a:ext cx="3552272" cy="195775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ts val="1200"/>
              </a:spcBef>
              <a:buNone/>
              <a:defRPr sz="4500" b="1" kern="1200">
                <a:solidFill>
                  <a:srgbClr val="0032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b="0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CAS Retrosynthesis Tool</a:t>
            </a:r>
            <a:r>
              <a:rPr lang="zh-CN" altLang="en-US" sz="2000" b="0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：</a:t>
            </a:r>
            <a:endParaRPr lang="en-US" altLang="zh-CN" sz="2000" b="0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CN" altLang="en-US" sz="2000" b="0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逆合成反应路线设计功能</a:t>
            </a:r>
            <a:endParaRPr lang="en-US" altLang="zh-CN" sz="2000" b="0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CN" altLang="en-US" sz="2000" b="0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启发合成实验设计思路</a:t>
            </a:r>
            <a:endParaRPr lang="en-US" altLang="zh-CN" sz="2000" b="0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CN" altLang="en-US" sz="2000" b="0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高效获取逆合成反应路线</a:t>
            </a:r>
            <a:endParaRPr lang="en-US" sz="2000" b="0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ADDBF9-A8D1-07DA-F042-74B51354E6E8}"/>
              </a:ext>
            </a:extLst>
          </p:cNvPr>
          <p:cNvSpPr/>
          <p:nvPr/>
        </p:nvSpPr>
        <p:spPr>
          <a:xfrm>
            <a:off x="496888" y="5032454"/>
            <a:ext cx="7883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（</a:t>
            </a:r>
            <a:r>
              <a:rPr lang="en-US" altLang="zh-CN" sz="2000" b="1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2</a:t>
            </a:r>
            <a:r>
              <a:rPr lang="zh-CN" altLang="en-US" sz="2000" b="1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）已知</a:t>
            </a:r>
            <a:r>
              <a:rPr lang="en-US" altLang="zh-CN" sz="2000" b="1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/</a:t>
            </a:r>
            <a:r>
              <a:rPr lang="zh-CN" altLang="en-US" sz="2000" b="1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未知化合物：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点击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Retrosynthesis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检索项，打开绘图板，绘制目标化合物，获得实验路线</a:t>
            </a:r>
            <a:endParaRPr lang="en-US" sz="2000" dirty="0"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EEBC57-8613-9993-F27B-8A5D0A9685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238" b="5964"/>
          <a:stretch/>
        </p:blipFill>
        <p:spPr>
          <a:xfrm>
            <a:off x="8416980" y="4519418"/>
            <a:ext cx="3422962" cy="1316805"/>
          </a:xfrm>
          <a:prstGeom prst="rect">
            <a:avLst/>
          </a:prstGeom>
        </p:spPr>
      </p:pic>
      <p:sp>
        <p:nvSpPr>
          <p:cNvPr id="7" name="矩形: 圆角 13">
            <a:extLst>
              <a:ext uri="{FF2B5EF4-FFF2-40B4-BE49-F238E27FC236}">
                <a16:creationId xmlns:a16="http://schemas.microsoft.com/office/drawing/2014/main" id="{DEF34F16-6199-1239-F74C-7AB307A2E355}"/>
              </a:ext>
            </a:extLst>
          </p:cNvPr>
          <p:cNvSpPr/>
          <p:nvPr/>
        </p:nvSpPr>
        <p:spPr>
          <a:xfrm>
            <a:off x="2983326" y="3938644"/>
            <a:ext cx="1686995" cy="289227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61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B2869F-811D-19B8-5222-0682C3DACDA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057990-5C1C-132A-9F75-5BA343338B7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C3BC0-3EBF-3C4C-A3D8-795624EBC6AA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11C2BFEE-E7E4-861F-5CB1-CFB7EE536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87" y="488950"/>
            <a:ext cx="9529981" cy="328613"/>
          </a:xfrm>
        </p:spPr>
        <p:txBody>
          <a:bodyPr/>
          <a:lstStyle/>
          <a:p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CAS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解决方案与服务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BFFCB62-C4AC-A609-0488-400DB57C6463}"/>
              </a:ext>
            </a:extLst>
          </p:cNvPr>
          <p:cNvCxnSpPr>
            <a:cxnSpLocks/>
          </p:cNvCxnSpPr>
          <p:nvPr/>
        </p:nvCxnSpPr>
        <p:spPr>
          <a:xfrm>
            <a:off x="8031650" y="1499485"/>
            <a:ext cx="0" cy="3669224"/>
          </a:xfrm>
          <a:prstGeom prst="line">
            <a:avLst/>
          </a:prstGeom>
          <a:ln w="9525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2838D5-DDEC-A4B8-7965-F4E4E2F5116D}"/>
              </a:ext>
            </a:extLst>
          </p:cNvPr>
          <p:cNvCxnSpPr>
            <a:cxnSpLocks/>
          </p:cNvCxnSpPr>
          <p:nvPr/>
        </p:nvCxnSpPr>
        <p:spPr>
          <a:xfrm>
            <a:off x="3958353" y="1499485"/>
            <a:ext cx="0" cy="3669224"/>
          </a:xfrm>
          <a:prstGeom prst="line">
            <a:avLst/>
          </a:prstGeom>
          <a:ln w="9525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3D553A5F-B08B-C778-390C-D34D0332D05B}"/>
              </a:ext>
            </a:extLst>
          </p:cNvPr>
          <p:cNvGrpSpPr/>
          <p:nvPr/>
        </p:nvGrpSpPr>
        <p:grpSpPr>
          <a:xfrm>
            <a:off x="598471" y="1907081"/>
            <a:ext cx="2955153" cy="2854032"/>
            <a:chOff x="582705" y="2057510"/>
            <a:chExt cx="2955153" cy="285403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8FD69BD-B54A-7EB0-BAE2-81EC1BE3A237}"/>
                </a:ext>
              </a:extLst>
            </p:cNvPr>
            <p:cNvSpPr txBox="1"/>
            <p:nvPr/>
          </p:nvSpPr>
          <p:spPr>
            <a:xfrm>
              <a:off x="616105" y="3031119"/>
              <a:ext cx="1397977" cy="327025"/>
            </a:xfrm>
            <a:prstGeom prst="rect">
              <a:avLst/>
            </a:prstGeom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Discovery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B739D78-9318-0E5B-A8B6-F8F9F76F2559}"/>
                </a:ext>
              </a:extLst>
            </p:cNvPr>
            <p:cNvSpPr txBox="1"/>
            <p:nvPr/>
          </p:nvSpPr>
          <p:spPr>
            <a:xfrm>
              <a:off x="592432" y="3540864"/>
              <a:ext cx="1397977" cy="605747"/>
            </a:xfrm>
            <a:prstGeom prst="rect">
              <a:avLst/>
            </a:prstGeom>
          </p:spPr>
          <p:txBody>
            <a:bodyPr vert="horz" wrap="none" lIns="0" tIns="0" rIns="0" bIns="0" rtlCol="0">
              <a:noAutofit/>
            </a:bodyPr>
            <a:lstStyle/>
            <a:p>
              <a:r>
                <a:rPr lang="en-US" sz="2400" b="1" dirty="0">
                  <a:solidFill>
                    <a:schemeClr val="accent1"/>
                  </a:solidFill>
                </a:rPr>
                <a:t>CAS SciFinder</a:t>
              </a:r>
              <a:br>
                <a:rPr lang="en-US" sz="2400" b="1" dirty="0">
                  <a:solidFill>
                    <a:schemeClr val="accent1"/>
                  </a:solidFill>
                </a:rPr>
              </a:br>
              <a:r>
                <a:rPr lang="en-US" sz="2400" b="1" dirty="0">
                  <a:solidFill>
                    <a:schemeClr val="accent1"/>
                  </a:solidFill>
                </a:rPr>
                <a:t>Discovery Platform</a:t>
              </a:r>
              <a:r>
                <a:rPr lang="en-US" sz="2400" b="1" baseline="30000" dirty="0">
                  <a:solidFill>
                    <a:schemeClr val="accent1"/>
                  </a:solidFill>
                </a:rPr>
                <a:t>™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C24C6FE-1A4B-67CE-2B3A-A96FFE9D1FC1}"/>
                </a:ext>
              </a:extLst>
            </p:cNvPr>
            <p:cNvSpPr txBox="1"/>
            <p:nvPr/>
          </p:nvSpPr>
          <p:spPr>
            <a:xfrm>
              <a:off x="592432" y="4305795"/>
              <a:ext cx="2945426" cy="605747"/>
            </a:xfrm>
            <a:prstGeom prst="rect">
              <a:avLst/>
            </a:prstGeom>
          </p:spPr>
          <p:txBody>
            <a:bodyPr vert="horz" wrap="none" lIns="0" tIns="0" rIns="0" bIns="0" rtlCol="0">
              <a:noAutofit/>
            </a:bodyPr>
            <a:lstStyle/>
            <a:p>
              <a:r>
                <a:rPr lang="en-US"/>
                <a:t>Get discoveries to market </a:t>
              </a:r>
              <a:br>
                <a:rPr lang="en-US"/>
              </a:br>
              <a:r>
                <a:rPr lang="en-US"/>
                <a:t>faster and optimize margins </a:t>
              </a:r>
              <a:br>
                <a:rPr lang="en-US"/>
              </a:br>
              <a:r>
                <a:rPr lang="en-US"/>
                <a:t>by giving researchers</a:t>
              </a:r>
              <a:br>
                <a:rPr lang="en-US"/>
              </a:br>
              <a:r>
                <a:rPr lang="en-US"/>
                <a:t>the information they need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24A93EF9-6F06-2682-E24A-E94D951984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30024" t="30024" r="30024" b="30024"/>
            <a:stretch/>
          </p:blipFill>
          <p:spPr>
            <a:xfrm>
              <a:off x="582705" y="2057510"/>
              <a:ext cx="845192" cy="845192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2097E37-64CA-C1D1-D5A4-ACFA1E5C6040}"/>
              </a:ext>
            </a:extLst>
          </p:cNvPr>
          <p:cNvGrpSpPr/>
          <p:nvPr/>
        </p:nvGrpSpPr>
        <p:grpSpPr>
          <a:xfrm>
            <a:off x="4363082" y="1899903"/>
            <a:ext cx="3440956" cy="2868388"/>
            <a:chOff x="4642108" y="2043154"/>
            <a:chExt cx="3440956" cy="2868388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688DC37-A1AE-C24C-1A84-A940D8576DD6}"/>
                </a:ext>
              </a:extLst>
            </p:cNvPr>
            <p:cNvSpPr txBox="1"/>
            <p:nvPr/>
          </p:nvSpPr>
          <p:spPr>
            <a:xfrm>
              <a:off x="4809395" y="3540864"/>
              <a:ext cx="2898203" cy="605747"/>
            </a:xfrm>
            <a:prstGeom prst="rect">
              <a:avLst/>
            </a:prstGeom>
          </p:spPr>
          <p:txBody>
            <a:bodyPr vert="horz" wrap="none" lIns="0" tIns="0" rIns="0" bIns="0" rtlCol="0">
              <a:noAutofit/>
            </a:bodyPr>
            <a:lstStyle/>
            <a:p>
              <a:r>
                <a:rPr lang="en-US" sz="2400" b="1" dirty="0">
                  <a:solidFill>
                    <a:schemeClr val="accent1"/>
                  </a:solidFill>
                </a:rPr>
                <a:t>STN IP</a:t>
              </a:r>
              <a:br>
                <a:rPr lang="en-US" sz="2400" b="1" dirty="0">
                  <a:solidFill>
                    <a:schemeClr val="accent1"/>
                  </a:solidFill>
                </a:rPr>
              </a:br>
              <a:r>
                <a:rPr lang="en-US" sz="2400" b="1" dirty="0">
                  <a:solidFill>
                    <a:schemeClr val="accent1"/>
                  </a:solidFill>
                </a:rPr>
                <a:t>Protection Suite</a:t>
              </a:r>
              <a:r>
                <a:rPr lang="en-US" sz="2400" b="1" baseline="30000" dirty="0">
                  <a:solidFill>
                    <a:schemeClr val="accent1"/>
                  </a:solidFill>
                </a:rPr>
                <a:t>™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9517E98-76A5-EBCA-D6F1-9D3C33F21D3C}"/>
                </a:ext>
              </a:extLst>
            </p:cNvPr>
            <p:cNvSpPr txBox="1"/>
            <p:nvPr/>
          </p:nvSpPr>
          <p:spPr>
            <a:xfrm>
              <a:off x="4785785" y="4305795"/>
              <a:ext cx="2945426" cy="605747"/>
            </a:xfrm>
            <a:prstGeom prst="rect">
              <a:avLst/>
            </a:prstGeom>
          </p:spPr>
          <p:txBody>
            <a:bodyPr vert="horz" wrap="none" lIns="0" tIns="0" rIns="0" bIns="0" rtlCol="0">
              <a:noAutofit/>
            </a:bodyPr>
            <a:lstStyle/>
            <a:p>
              <a:r>
                <a:rPr lang="en-US"/>
                <a:t>Ensure that your intellectual</a:t>
              </a:r>
              <a:br>
                <a:rPr lang="en-US"/>
              </a:br>
              <a:r>
                <a:rPr lang="en-US"/>
                <a:t>property is protected and find</a:t>
              </a:r>
              <a:br>
                <a:rPr lang="en-US"/>
              </a:br>
              <a:r>
                <a:rPr lang="en-US"/>
                <a:t>opportunities to extend</a:t>
              </a:r>
              <a:br>
                <a:rPr lang="en-US"/>
              </a:br>
              <a:r>
                <a:rPr lang="en-US"/>
                <a:t>into new markets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3963D4C-A61B-7860-D40E-FA4934BAB531}"/>
                </a:ext>
              </a:extLst>
            </p:cNvPr>
            <p:cNvSpPr txBox="1"/>
            <p:nvPr/>
          </p:nvSpPr>
          <p:spPr>
            <a:xfrm>
              <a:off x="4765538" y="3031119"/>
              <a:ext cx="3317526" cy="327025"/>
            </a:xfrm>
            <a:prstGeom prst="rect">
              <a:avLst/>
            </a:prstGeom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Intellectual Property</a:t>
              </a:r>
            </a:p>
          </p:txBody>
        </p:sp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9CE18B09-76E2-99FD-43B6-0E8944BFAD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33756" t="33756" r="33756" b="33756"/>
            <a:stretch/>
          </p:blipFill>
          <p:spPr>
            <a:xfrm>
              <a:off x="4642108" y="2043154"/>
              <a:ext cx="873904" cy="873904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4E11E89-FFDF-E5FD-3FA0-7853CB33318C}"/>
              </a:ext>
            </a:extLst>
          </p:cNvPr>
          <p:cNvGrpSpPr/>
          <p:nvPr/>
        </p:nvGrpSpPr>
        <p:grpSpPr>
          <a:xfrm>
            <a:off x="8613498" y="1991380"/>
            <a:ext cx="3317526" cy="2685435"/>
            <a:chOff x="8597732" y="2226106"/>
            <a:chExt cx="3317526" cy="2685435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B80DEBF-B058-052B-E756-F6A3CA5C3D66}"/>
                </a:ext>
              </a:extLst>
            </p:cNvPr>
            <p:cNvGrpSpPr/>
            <p:nvPr/>
          </p:nvGrpSpPr>
          <p:grpSpPr>
            <a:xfrm>
              <a:off x="8614229" y="3550314"/>
              <a:ext cx="2945427" cy="1361227"/>
              <a:chOff x="2154112" y="4077279"/>
              <a:chExt cx="2945427" cy="1361227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5A14D9F-706C-F3C8-26C2-42EEAB1415D6}"/>
                  </a:ext>
                </a:extLst>
              </p:cNvPr>
              <p:cNvSpPr txBox="1"/>
              <p:nvPr/>
            </p:nvSpPr>
            <p:spPr>
              <a:xfrm>
                <a:off x="2154112" y="4077279"/>
                <a:ext cx="2945426" cy="605747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noAutofit/>
              </a:bodyPr>
              <a:lstStyle/>
              <a:p>
                <a:r>
                  <a:rPr lang="en-US" sz="2400" b="1" dirty="0">
                    <a:solidFill>
                      <a:schemeClr val="accent1"/>
                    </a:solidFill>
                  </a:rPr>
                  <a:t>CAS Custom</a:t>
                </a:r>
                <a:br>
                  <a:rPr lang="en-US" sz="2400" b="1" dirty="0">
                    <a:solidFill>
                      <a:schemeClr val="accent1"/>
                    </a:solidFill>
                  </a:rPr>
                </a:br>
                <a:r>
                  <a:rPr lang="en-US" sz="2400" b="1" dirty="0">
                    <a:solidFill>
                      <a:schemeClr val="accent1"/>
                    </a:solidFill>
                  </a:rPr>
                  <a:t>Services</a:t>
                </a:r>
                <a:r>
                  <a:rPr lang="en-US" sz="2000" b="1" baseline="30000" dirty="0">
                    <a:solidFill>
                      <a:schemeClr val="accent1"/>
                    </a:solidFill>
                  </a:rPr>
                  <a:t>SM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7117DE2-2CB5-15ED-69FF-64498EB50E29}"/>
                  </a:ext>
                </a:extLst>
              </p:cNvPr>
              <p:cNvSpPr txBox="1"/>
              <p:nvPr/>
            </p:nvSpPr>
            <p:spPr>
              <a:xfrm>
                <a:off x="2154113" y="4832759"/>
                <a:ext cx="2945426" cy="605747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noAutofit/>
              </a:bodyPr>
              <a:lstStyle/>
              <a:p>
                <a:r>
                  <a:rPr lang="en-US"/>
                  <a:t>Customized data, analytics </a:t>
                </a:r>
                <a:br>
                  <a:rPr lang="en-US"/>
                </a:br>
                <a:r>
                  <a:rPr lang="en-US"/>
                  <a:t>and insights to maximize the </a:t>
                </a:r>
                <a:br>
                  <a:rPr lang="en-US"/>
                </a:br>
                <a:r>
                  <a:rPr lang="en-US"/>
                  <a:t>value of information assets</a:t>
                </a:r>
                <a:br>
                  <a:rPr lang="en-US"/>
                </a:br>
                <a:r>
                  <a:rPr lang="en-US"/>
                  <a:t>and fuel digitalization success</a:t>
                </a: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433B22A-037F-E869-792A-44D5F1040F27}"/>
                </a:ext>
              </a:extLst>
            </p:cNvPr>
            <p:cNvSpPr txBox="1"/>
            <p:nvPr/>
          </p:nvSpPr>
          <p:spPr>
            <a:xfrm>
              <a:off x="8597732" y="3031119"/>
              <a:ext cx="3317526" cy="327025"/>
            </a:xfrm>
            <a:prstGeom prst="rect">
              <a:avLst/>
            </a:prstGeom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Custom Solutions</a:t>
              </a:r>
            </a:p>
          </p:txBody>
        </p:sp>
        <p:grpSp>
          <p:nvGrpSpPr>
            <p:cNvPr id="48" name="Graphic 6">
              <a:extLst>
                <a:ext uri="{FF2B5EF4-FFF2-40B4-BE49-F238E27FC236}">
                  <a16:creationId xmlns:a16="http://schemas.microsoft.com/office/drawing/2014/main" id="{BBF92084-403F-0FD4-F379-7398539E4D9B}"/>
                </a:ext>
              </a:extLst>
            </p:cNvPr>
            <p:cNvGrpSpPr/>
            <p:nvPr/>
          </p:nvGrpSpPr>
          <p:grpSpPr>
            <a:xfrm>
              <a:off x="8597732" y="2226106"/>
              <a:ext cx="1125170" cy="508000"/>
              <a:chOff x="5890259" y="3231773"/>
              <a:chExt cx="466372" cy="210561"/>
            </a:xfrm>
          </p:grpSpPr>
          <p:sp>
            <p:nvSpPr>
              <p:cNvPr id="49" name="Graphic 6">
                <a:extLst>
                  <a:ext uri="{FF2B5EF4-FFF2-40B4-BE49-F238E27FC236}">
                    <a16:creationId xmlns:a16="http://schemas.microsoft.com/office/drawing/2014/main" id="{83E66A43-AB49-39E2-B9E9-92DCEB248886}"/>
                  </a:ext>
                </a:extLst>
              </p:cNvPr>
              <p:cNvSpPr/>
              <p:nvPr/>
            </p:nvSpPr>
            <p:spPr>
              <a:xfrm>
                <a:off x="5890259" y="3231773"/>
                <a:ext cx="466372" cy="210561"/>
              </a:xfrm>
              <a:custGeom>
                <a:avLst/>
                <a:gdLst>
                  <a:gd name="connsiteX0" fmla="*/ 300990 w 466372"/>
                  <a:gd name="connsiteY0" fmla="*/ 74354 h 210561"/>
                  <a:gd name="connsiteX1" fmla="*/ 324803 w 466372"/>
                  <a:gd name="connsiteY1" fmla="*/ 73402 h 210561"/>
                  <a:gd name="connsiteX2" fmla="*/ 337185 w 466372"/>
                  <a:gd name="connsiteY2" fmla="*/ 69592 h 210561"/>
                  <a:gd name="connsiteX3" fmla="*/ 417195 w 466372"/>
                  <a:gd name="connsiteY3" fmla="*/ 7679 h 210561"/>
                  <a:gd name="connsiteX4" fmla="*/ 459105 w 466372"/>
                  <a:gd name="connsiteY4" fmla="*/ 9584 h 210561"/>
                  <a:gd name="connsiteX5" fmla="*/ 460057 w 466372"/>
                  <a:gd name="connsiteY5" fmla="*/ 46732 h 210561"/>
                  <a:gd name="connsiteX6" fmla="*/ 325755 w 466372"/>
                  <a:gd name="connsiteY6" fmla="*/ 143887 h 210561"/>
                  <a:gd name="connsiteX7" fmla="*/ 141923 w 466372"/>
                  <a:gd name="connsiteY7" fmla="*/ 163889 h 210561"/>
                  <a:gd name="connsiteX8" fmla="*/ 125730 w 466372"/>
                  <a:gd name="connsiteY8" fmla="*/ 170557 h 210561"/>
                  <a:gd name="connsiteX9" fmla="*/ 88583 w 466372"/>
                  <a:gd name="connsiteY9" fmla="*/ 207704 h 210561"/>
                  <a:gd name="connsiteX10" fmla="*/ 74295 w 466372"/>
                  <a:gd name="connsiteY10" fmla="*/ 207704 h 210561"/>
                  <a:gd name="connsiteX11" fmla="*/ 2858 w 466372"/>
                  <a:gd name="connsiteY11" fmla="*/ 140077 h 210561"/>
                  <a:gd name="connsiteX12" fmla="*/ 2858 w 466372"/>
                  <a:gd name="connsiteY12" fmla="*/ 125789 h 210561"/>
                  <a:gd name="connsiteX13" fmla="*/ 76200 w 466372"/>
                  <a:gd name="connsiteY13" fmla="*/ 52447 h 210561"/>
                  <a:gd name="connsiteX14" fmla="*/ 140970 w 466372"/>
                  <a:gd name="connsiteY14" fmla="*/ 25777 h 210561"/>
                  <a:gd name="connsiteX15" fmla="*/ 280035 w 466372"/>
                  <a:gd name="connsiteY15" fmla="*/ 20062 h 210561"/>
                  <a:gd name="connsiteX16" fmla="*/ 315278 w 466372"/>
                  <a:gd name="connsiteY16" fmla="*/ 49589 h 210561"/>
                  <a:gd name="connsiteX17" fmla="*/ 291465 w 466372"/>
                  <a:gd name="connsiteY17" fmla="*/ 76259 h 210561"/>
                  <a:gd name="connsiteX18" fmla="*/ 202882 w 466372"/>
                  <a:gd name="connsiteY18" fmla="*/ 82927 h 210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66372" h="210561">
                    <a:moveTo>
                      <a:pt x="300990" y="74354"/>
                    </a:moveTo>
                    <a:lnTo>
                      <a:pt x="324803" y="73402"/>
                    </a:lnTo>
                    <a:cubicBezTo>
                      <a:pt x="329565" y="73402"/>
                      <a:pt x="333375" y="72449"/>
                      <a:pt x="337185" y="69592"/>
                    </a:cubicBezTo>
                    <a:lnTo>
                      <a:pt x="417195" y="7679"/>
                    </a:lnTo>
                    <a:cubicBezTo>
                      <a:pt x="429578" y="-3751"/>
                      <a:pt x="447675" y="-1846"/>
                      <a:pt x="459105" y="9584"/>
                    </a:cubicBezTo>
                    <a:cubicBezTo>
                      <a:pt x="468630" y="20062"/>
                      <a:pt x="468630" y="36254"/>
                      <a:pt x="460057" y="46732"/>
                    </a:cubicBezTo>
                    <a:cubicBezTo>
                      <a:pt x="434340" y="77212"/>
                      <a:pt x="376238" y="130552"/>
                      <a:pt x="325755" y="143887"/>
                    </a:cubicBezTo>
                    <a:cubicBezTo>
                      <a:pt x="267653" y="159127"/>
                      <a:pt x="172403" y="163889"/>
                      <a:pt x="141923" y="163889"/>
                    </a:cubicBezTo>
                    <a:cubicBezTo>
                      <a:pt x="136207" y="163889"/>
                      <a:pt x="129540" y="165794"/>
                      <a:pt x="125730" y="170557"/>
                    </a:cubicBezTo>
                    <a:lnTo>
                      <a:pt x="88583" y="207704"/>
                    </a:lnTo>
                    <a:cubicBezTo>
                      <a:pt x="84773" y="211514"/>
                      <a:pt x="78105" y="211514"/>
                      <a:pt x="74295" y="207704"/>
                    </a:cubicBezTo>
                    <a:lnTo>
                      <a:pt x="2858" y="140077"/>
                    </a:lnTo>
                    <a:cubicBezTo>
                      <a:pt x="-953" y="136267"/>
                      <a:pt x="-953" y="129599"/>
                      <a:pt x="2858" y="125789"/>
                    </a:cubicBezTo>
                    <a:lnTo>
                      <a:pt x="76200" y="52447"/>
                    </a:lnTo>
                    <a:cubicBezTo>
                      <a:pt x="93345" y="35302"/>
                      <a:pt x="117158" y="25777"/>
                      <a:pt x="140970" y="25777"/>
                    </a:cubicBezTo>
                    <a:lnTo>
                      <a:pt x="280035" y="20062"/>
                    </a:lnTo>
                    <a:cubicBezTo>
                      <a:pt x="298132" y="19109"/>
                      <a:pt x="313373" y="32444"/>
                      <a:pt x="315278" y="49589"/>
                    </a:cubicBezTo>
                    <a:cubicBezTo>
                      <a:pt x="316230" y="62924"/>
                      <a:pt x="305753" y="75307"/>
                      <a:pt x="291465" y="76259"/>
                    </a:cubicBezTo>
                    <a:lnTo>
                      <a:pt x="202882" y="82927"/>
                    </a:lnTo>
                  </a:path>
                </a:pathLst>
              </a:custGeom>
              <a:solidFill>
                <a:srgbClr val="FFFFFF"/>
              </a:soli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93D7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0" name="Graphic 6">
                <a:extLst>
                  <a:ext uri="{FF2B5EF4-FFF2-40B4-BE49-F238E27FC236}">
                    <a16:creationId xmlns:a16="http://schemas.microsoft.com/office/drawing/2014/main" id="{CFB754EF-33BA-FA0E-D1AE-3CFE2A47293C}"/>
                  </a:ext>
                </a:extLst>
              </p:cNvPr>
              <p:cNvSpPr/>
              <p:nvPr/>
            </p:nvSpPr>
            <p:spPr>
              <a:xfrm>
                <a:off x="5890259" y="3231773"/>
                <a:ext cx="466372" cy="210561"/>
              </a:xfrm>
              <a:custGeom>
                <a:avLst/>
                <a:gdLst>
                  <a:gd name="connsiteX0" fmla="*/ 300990 w 466372"/>
                  <a:gd name="connsiteY0" fmla="*/ 74354 h 210561"/>
                  <a:gd name="connsiteX1" fmla="*/ 324803 w 466372"/>
                  <a:gd name="connsiteY1" fmla="*/ 73402 h 210561"/>
                  <a:gd name="connsiteX2" fmla="*/ 337185 w 466372"/>
                  <a:gd name="connsiteY2" fmla="*/ 69592 h 210561"/>
                  <a:gd name="connsiteX3" fmla="*/ 417195 w 466372"/>
                  <a:gd name="connsiteY3" fmla="*/ 7679 h 210561"/>
                  <a:gd name="connsiteX4" fmla="*/ 459105 w 466372"/>
                  <a:gd name="connsiteY4" fmla="*/ 9584 h 210561"/>
                  <a:gd name="connsiteX5" fmla="*/ 460057 w 466372"/>
                  <a:gd name="connsiteY5" fmla="*/ 46732 h 210561"/>
                  <a:gd name="connsiteX6" fmla="*/ 325755 w 466372"/>
                  <a:gd name="connsiteY6" fmla="*/ 143887 h 210561"/>
                  <a:gd name="connsiteX7" fmla="*/ 141923 w 466372"/>
                  <a:gd name="connsiteY7" fmla="*/ 163889 h 210561"/>
                  <a:gd name="connsiteX8" fmla="*/ 125730 w 466372"/>
                  <a:gd name="connsiteY8" fmla="*/ 170557 h 210561"/>
                  <a:gd name="connsiteX9" fmla="*/ 88583 w 466372"/>
                  <a:gd name="connsiteY9" fmla="*/ 207704 h 210561"/>
                  <a:gd name="connsiteX10" fmla="*/ 74295 w 466372"/>
                  <a:gd name="connsiteY10" fmla="*/ 207704 h 210561"/>
                  <a:gd name="connsiteX11" fmla="*/ 2858 w 466372"/>
                  <a:gd name="connsiteY11" fmla="*/ 140077 h 210561"/>
                  <a:gd name="connsiteX12" fmla="*/ 2858 w 466372"/>
                  <a:gd name="connsiteY12" fmla="*/ 125789 h 210561"/>
                  <a:gd name="connsiteX13" fmla="*/ 76200 w 466372"/>
                  <a:gd name="connsiteY13" fmla="*/ 52447 h 210561"/>
                  <a:gd name="connsiteX14" fmla="*/ 140970 w 466372"/>
                  <a:gd name="connsiteY14" fmla="*/ 25777 h 210561"/>
                  <a:gd name="connsiteX15" fmla="*/ 280035 w 466372"/>
                  <a:gd name="connsiteY15" fmla="*/ 20062 h 210561"/>
                  <a:gd name="connsiteX16" fmla="*/ 315278 w 466372"/>
                  <a:gd name="connsiteY16" fmla="*/ 49589 h 210561"/>
                  <a:gd name="connsiteX17" fmla="*/ 291465 w 466372"/>
                  <a:gd name="connsiteY17" fmla="*/ 76259 h 210561"/>
                  <a:gd name="connsiteX18" fmla="*/ 202882 w 466372"/>
                  <a:gd name="connsiteY18" fmla="*/ 82927 h 210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66372" h="210561">
                    <a:moveTo>
                      <a:pt x="300990" y="74354"/>
                    </a:moveTo>
                    <a:lnTo>
                      <a:pt x="324803" y="73402"/>
                    </a:lnTo>
                    <a:cubicBezTo>
                      <a:pt x="329565" y="73402"/>
                      <a:pt x="333375" y="72449"/>
                      <a:pt x="337185" y="69592"/>
                    </a:cubicBezTo>
                    <a:lnTo>
                      <a:pt x="417195" y="7679"/>
                    </a:lnTo>
                    <a:cubicBezTo>
                      <a:pt x="429578" y="-3751"/>
                      <a:pt x="447675" y="-1846"/>
                      <a:pt x="459105" y="9584"/>
                    </a:cubicBezTo>
                    <a:cubicBezTo>
                      <a:pt x="468630" y="20062"/>
                      <a:pt x="468630" y="36254"/>
                      <a:pt x="460057" y="46732"/>
                    </a:cubicBezTo>
                    <a:cubicBezTo>
                      <a:pt x="434340" y="77212"/>
                      <a:pt x="376238" y="130552"/>
                      <a:pt x="325755" y="143887"/>
                    </a:cubicBezTo>
                    <a:cubicBezTo>
                      <a:pt x="267653" y="159127"/>
                      <a:pt x="172403" y="163889"/>
                      <a:pt x="141923" y="163889"/>
                    </a:cubicBezTo>
                    <a:cubicBezTo>
                      <a:pt x="136207" y="163889"/>
                      <a:pt x="129540" y="165794"/>
                      <a:pt x="125730" y="170557"/>
                    </a:cubicBezTo>
                    <a:lnTo>
                      <a:pt x="88583" y="207704"/>
                    </a:lnTo>
                    <a:cubicBezTo>
                      <a:pt x="84773" y="211514"/>
                      <a:pt x="78105" y="211514"/>
                      <a:pt x="74295" y="207704"/>
                    </a:cubicBezTo>
                    <a:lnTo>
                      <a:pt x="2858" y="140077"/>
                    </a:lnTo>
                    <a:cubicBezTo>
                      <a:pt x="-953" y="136267"/>
                      <a:pt x="-953" y="129599"/>
                      <a:pt x="2858" y="125789"/>
                    </a:cubicBezTo>
                    <a:lnTo>
                      <a:pt x="76200" y="52447"/>
                    </a:lnTo>
                    <a:cubicBezTo>
                      <a:pt x="93345" y="35302"/>
                      <a:pt x="117158" y="25777"/>
                      <a:pt x="140970" y="25777"/>
                    </a:cubicBezTo>
                    <a:lnTo>
                      <a:pt x="280035" y="20062"/>
                    </a:lnTo>
                    <a:cubicBezTo>
                      <a:pt x="298132" y="19109"/>
                      <a:pt x="313373" y="32444"/>
                      <a:pt x="315278" y="49589"/>
                    </a:cubicBezTo>
                    <a:cubicBezTo>
                      <a:pt x="316230" y="62924"/>
                      <a:pt x="305753" y="75307"/>
                      <a:pt x="291465" y="76259"/>
                    </a:cubicBezTo>
                    <a:lnTo>
                      <a:pt x="202882" y="82927"/>
                    </a:lnTo>
                  </a:path>
                </a:pathLst>
              </a:custGeom>
              <a:noFill/>
              <a:ln w="19050" cap="rnd">
                <a:solidFill>
                  <a:srgbClr val="2EBEE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93D7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8500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77"/>
    </mc:Choice>
    <mc:Fallback xmlns="">
      <p:transition advTm="377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44F0632-6C42-8801-6D19-D5017B052A4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7C8120-96F1-DE1A-38A4-74203192ECE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91F1FB9-C03E-3A0D-AE60-0CE2BF200C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6888" y="527724"/>
            <a:ext cx="8285162" cy="3286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ts val="1200"/>
              </a:spcBef>
              <a:buNone/>
              <a:defRPr sz="4500" b="1" kern="1200">
                <a:solidFill>
                  <a:srgbClr val="0032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zh-CN" altLang="en-US" sz="3600" dirty="0">
                <a:latin typeface="等线" panose="02010600030101010101" pitchFamily="2" charset="-122"/>
                <a:ea typeface="等线" panose="02010600030101010101" pitchFamily="2" charset="-122"/>
              </a:rPr>
              <a:t>逆合成分析的预设参数</a:t>
            </a:r>
            <a:endParaRPr lang="en-US" sz="36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59C5B57-BA6A-C576-8E05-01EF706D10EE}"/>
              </a:ext>
            </a:extLst>
          </p:cNvPr>
          <p:cNvGrpSpPr/>
          <p:nvPr/>
        </p:nvGrpSpPr>
        <p:grpSpPr>
          <a:xfrm>
            <a:off x="1808622" y="1376517"/>
            <a:ext cx="8574756" cy="4650043"/>
            <a:chOff x="362721" y="652141"/>
            <a:chExt cx="5989070" cy="322274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830F5F7-0755-8040-9A8D-7548D298EC6B}"/>
                </a:ext>
              </a:extLst>
            </p:cNvPr>
            <p:cNvGrpSpPr/>
            <p:nvPr/>
          </p:nvGrpSpPr>
          <p:grpSpPr>
            <a:xfrm>
              <a:off x="362721" y="652141"/>
              <a:ext cx="5989070" cy="3222748"/>
              <a:chOff x="2874432" y="1600129"/>
              <a:chExt cx="7244744" cy="389843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49EFE58A-6A23-99DE-0898-7CBFFDB91A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17388"/>
              <a:stretch/>
            </p:blipFill>
            <p:spPr>
              <a:xfrm>
                <a:off x="2874432" y="1600129"/>
                <a:ext cx="7244744" cy="3898433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42622D5-55E8-C65E-99F0-CBC6D3EBAF6F}"/>
                  </a:ext>
                </a:extLst>
              </p:cNvPr>
              <p:cNvSpPr/>
              <p:nvPr/>
            </p:nvSpPr>
            <p:spPr>
              <a:xfrm>
                <a:off x="6870546" y="2625210"/>
                <a:ext cx="159722" cy="345942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ts val="600"/>
                  </a:spcBef>
                </a:pPr>
                <a:endParaRPr lang="en-US" sz="2000" dirty="0">
                  <a:latin typeface="等线" panose="02010600030101010101" pitchFamily="2" charset="-122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08BD7B5-80BF-5A59-9FD7-608EE735E28F}"/>
                  </a:ext>
                </a:extLst>
              </p:cNvPr>
              <p:cNvSpPr txBox="1"/>
              <p:nvPr/>
            </p:nvSpPr>
            <p:spPr>
              <a:xfrm>
                <a:off x="4221114" y="1959232"/>
                <a:ext cx="1572397" cy="3459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</a:pPr>
                <a:endParaRPr lang="en-US" altLang="zh-CN" sz="2000" dirty="0">
                  <a:latin typeface="等线" panose="02010600030101010101" pitchFamily="2" charset="-122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07E2CFB-0319-BEA3-4BDF-3586B04764D4}"/>
                  </a:ext>
                </a:extLst>
              </p:cNvPr>
              <p:cNvSpPr txBox="1"/>
              <p:nvPr/>
            </p:nvSpPr>
            <p:spPr>
              <a:xfrm>
                <a:off x="4221112" y="3305270"/>
                <a:ext cx="2465149" cy="3459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</a:pPr>
                <a:endParaRPr lang="en-US" altLang="zh-CN" sz="2000" dirty="0">
                  <a:latin typeface="等线" panose="02010600030101010101" pitchFamily="2" charset="-122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E76265B-9BBB-E976-B924-C15026016290}"/>
                  </a:ext>
                </a:extLst>
              </p:cNvPr>
              <p:cNvSpPr txBox="1"/>
              <p:nvPr/>
            </p:nvSpPr>
            <p:spPr>
              <a:xfrm>
                <a:off x="4221114" y="4510587"/>
                <a:ext cx="2275689" cy="3459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</a:pPr>
                <a:endParaRPr lang="en-US" altLang="zh-CN" sz="2000" dirty="0">
                  <a:latin typeface="等线" panose="02010600030101010101" pitchFamily="2" charset="-122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0F64B7F-A2BF-E94A-BB12-714D757DC5BB}"/>
                </a:ext>
              </a:extLst>
            </p:cNvPr>
            <p:cNvSpPr txBox="1"/>
            <p:nvPr/>
          </p:nvSpPr>
          <p:spPr>
            <a:xfrm>
              <a:off x="933987" y="2928752"/>
              <a:ext cx="1482637" cy="2859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zh-CN" altLang="en-US" sz="2000" b="1" dirty="0">
                  <a:solidFill>
                    <a:srgbClr val="00B0F0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起始原料费用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7C0F25E-A20C-27B6-ACE7-D90144220DDB}"/>
                </a:ext>
              </a:extLst>
            </p:cNvPr>
            <p:cNvSpPr txBox="1"/>
            <p:nvPr/>
          </p:nvSpPr>
          <p:spPr>
            <a:xfrm>
              <a:off x="2125926" y="2090884"/>
              <a:ext cx="1634678" cy="2859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zh-CN" altLang="en-US" sz="2000" b="1" dirty="0">
                  <a:solidFill>
                    <a:srgbClr val="00B0F0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反应规则常见性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7DB7AF7-0C2C-F316-395B-7B313AE30A53}"/>
                </a:ext>
              </a:extLst>
            </p:cNvPr>
            <p:cNvSpPr txBox="1"/>
            <p:nvPr/>
          </p:nvSpPr>
          <p:spPr>
            <a:xfrm>
              <a:off x="1431653" y="908753"/>
              <a:ext cx="1043431" cy="2859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zh-CN" altLang="en-US" sz="2000" b="1" dirty="0">
                  <a:solidFill>
                    <a:srgbClr val="00B0F0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反应深度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162C98-9756-96FD-5ABF-4C0619C0920A}"/>
                </a:ext>
              </a:extLst>
            </p:cNvPr>
            <p:cNvSpPr txBox="1"/>
            <p:nvPr/>
          </p:nvSpPr>
          <p:spPr>
            <a:xfrm>
              <a:off x="3666220" y="1520417"/>
              <a:ext cx="1634678" cy="2859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zh-CN" altLang="en-US" sz="2000" b="1" dirty="0">
                  <a:solidFill>
                    <a:srgbClr val="00B0F0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断裂键或保护键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755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44F0632-6C42-8801-6D19-D5017B052A4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7C8120-96F1-DE1A-38A4-74203192ECE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91F1FB9-C03E-3A0D-AE60-0CE2BF200C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6888" y="203883"/>
            <a:ext cx="8285162" cy="3286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ts val="1200"/>
              </a:spcBef>
              <a:buNone/>
              <a:defRPr sz="4500" b="1" kern="1200">
                <a:solidFill>
                  <a:srgbClr val="0032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zh-CN" altLang="en-US" sz="3600" dirty="0">
                <a:latin typeface="等线" panose="02010600030101010101" pitchFamily="2" charset="-122"/>
                <a:ea typeface="等线" panose="02010600030101010101" pitchFamily="2" charset="-122"/>
              </a:rPr>
              <a:t>逆合成分析的调节参数</a:t>
            </a:r>
            <a:endParaRPr lang="en-US" sz="36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DC53FB7-F0AE-4DEB-AABB-6EDE6DE72E8A}"/>
              </a:ext>
            </a:extLst>
          </p:cNvPr>
          <p:cNvGrpSpPr/>
          <p:nvPr/>
        </p:nvGrpSpPr>
        <p:grpSpPr>
          <a:xfrm>
            <a:off x="548141" y="5593709"/>
            <a:ext cx="3009037" cy="585415"/>
            <a:chOff x="408083" y="1234923"/>
            <a:chExt cx="3009037" cy="58541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D6FAD9D-8D85-B1CF-50A3-9B476BE060F3}"/>
                </a:ext>
              </a:extLst>
            </p:cNvPr>
            <p:cNvGrpSpPr/>
            <p:nvPr/>
          </p:nvGrpSpPr>
          <p:grpSpPr>
            <a:xfrm>
              <a:off x="496888" y="1555584"/>
              <a:ext cx="2520129" cy="264754"/>
              <a:chOff x="2708476" y="5906236"/>
              <a:chExt cx="2036671" cy="213964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CA76B275-9E32-8DA5-922E-046D0E812A59}"/>
                  </a:ext>
                </a:extLst>
              </p:cNvPr>
              <p:cNvSpPr/>
              <p:nvPr/>
            </p:nvSpPr>
            <p:spPr>
              <a:xfrm>
                <a:off x="4099758" y="5981302"/>
                <a:ext cx="612867" cy="78043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900"/>
                  </a:spcBef>
                </a:pPr>
                <a:endParaRPr lang="en-US" sz="1800" dirty="0" err="1">
                  <a:latin typeface="+mn-lt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F7C99843-9DA3-747D-434F-012782CC5415}"/>
                  </a:ext>
                </a:extLst>
              </p:cNvPr>
              <p:cNvSpPr/>
              <p:nvPr/>
            </p:nvSpPr>
            <p:spPr>
              <a:xfrm>
                <a:off x="2774953" y="5981302"/>
                <a:ext cx="1314166" cy="78043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900"/>
                  </a:spcBef>
                </a:pPr>
                <a:endParaRPr lang="en-US" sz="1800" dirty="0" err="1">
                  <a:latin typeface="+mn-lt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98E166FF-9D91-A0D8-119C-B31F3C3859D3}"/>
                  </a:ext>
                </a:extLst>
              </p:cNvPr>
              <p:cNvSpPr/>
              <p:nvPr/>
            </p:nvSpPr>
            <p:spPr>
              <a:xfrm>
                <a:off x="2708476" y="5906236"/>
                <a:ext cx="208344" cy="20892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900"/>
                  </a:spcBef>
                </a:pPr>
                <a:endParaRPr lang="en-US" sz="1800" dirty="0" err="1">
                  <a:latin typeface="+mn-lt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0F7AB1BA-8BC4-2F5C-E562-0049B28F55FA}"/>
                  </a:ext>
                </a:extLst>
              </p:cNvPr>
              <p:cNvSpPr/>
              <p:nvPr/>
            </p:nvSpPr>
            <p:spPr>
              <a:xfrm>
                <a:off x="3327864" y="5911274"/>
                <a:ext cx="208344" cy="20892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900"/>
                  </a:spcBef>
                </a:pPr>
                <a:endParaRPr lang="en-US" sz="1800" dirty="0" err="1">
                  <a:latin typeface="+mn-lt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1B1B0764-F690-7EA9-663E-9C1B2D092703}"/>
                  </a:ext>
                </a:extLst>
              </p:cNvPr>
              <p:cNvSpPr/>
              <p:nvPr/>
            </p:nvSpPr>
            <p:spPr>
              <a:xfrm>
                <a:off x="3918470" y="5911274"/>
                <a:ext cx="208344" cy="20892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900"/>
                  </a:spcBef>
                </a:pPr>
                <a:endParaRPr lang="en-US" sz="1800" dirty="0" err="1">
                  <a:latin typeface="+mn-lt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4C2DBF58-CAEF-132D-83C2-B661BCE358BF}"/>
                  </a:ext>
                </a:extLst>
              </p:cNvPr>
              <p:cNvSpPr/>
              <p:nvPr/>
            </p:nvSpPr>
            <p:spPr>
              <a:xfrm>
                <a:off x="4536803" y="5906719"/>
                <a:ext cx="208344" cy="20892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900"/>
                  </a:spcBef>
                </a:pPr>
                <a:endParaRPr lang="en-US" sz="1800" dirty="0" err="1">
                  <a:latin typeface="+mn-lt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A96006B-A918-E94C-AF73-51A1E2B76557}"/>
                </a:ext>
              </a:extLst>
            </p:cNvPr>
            <p:cNvSpPr txBox="1"/>
            <p:nvPr/>
          </p:nvSpPr>
          <p:spPr>
            <a:xfrm>
              <a:off x="408083" y="1234923"/>
              <a:ext cx="3009037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R="0" lvl="0" algn="l" defTabSz="914400" rtl="0" eaLnBrk="0" fontAlgn="base" latinLnBrk="0" hangingPunct="0">
                <a:spcBef>
                  <a:spcPts val="600"/>
                </a:spcBef>
                <a:spcAft>
                  <a:spcPct val="0"/>
                </a:spcAft>
                <a:buClrTx/>
                <a:buSzTx/>
                <a:tabLst>
                  <a:tab pos="457200" algn="l"/>
                </a:tabLst>
              </a:pPr>
              <a:r>
                <a:rPr lang="en-US" sz="1600" dirty="0">
                  <a:effectLst/>
                  <a:cs typeface="Arial" panose="020B0604020202020204" pitchFamily="34" charset="0"/>
                </a:rPr>
                <a:t>Off        Low    Medium   High</a:t>
              </a:r>
              <a:endParaRPr lang="en-US" altLang="zh-CN" sz="1600" dirty="0"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0BF8ED9-E1C5-B671-1562-4A9B5390E580}"/>
              </a:ext>
            </a:extLst>
          </p:cNvPr>
          <p:cNvGrpSpPr/>
          <p:nvPr/>
        </p:nvGrpSpPr>
        <p:grpSpPr>
          <a:xfrm>
            <a:off x="548141" y="827912"/>
            <a:ext cx="10687050" cy="4714875"/>
            <a:chOff x="548141" y="1158701"/>
            <a:chExt cx="10687050" cy="4714875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CFD76AE-9ED6-DA3B-57B2-3D3AC553F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8141" y="1158701"/>
              <a:ext cx="10687050" cy="4714875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211B966-7C92-412F-F04B-1C4B788C930B}"/>
                </a:ext>
              </a:extLst>
            </p:cNvPr>
            <p:cNvGrpSpPr/>
            <p:nvPr/>
          </p:nvGrpSpPr>
          <p:grpSpPr>
            <a:xfrm>
              <a:off x="1755730" y="2158783"/>
              <a:ext cx="1254122" cy="1026315"/>
              <a:chOff x="1670005" y="2347426"/>
              <a:chExt cx="1254122" cy="1026315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38776A5-59B3-9C0F-00EB-921E1107AA4B}"/>
                  </a:ext>
                </a:extLst>
              </p:cNvPr>
              <p:cNvSpPr txBox="1"/>
              <p:nvPr/>
            </p:nvSpPr>
            <p:spPr>
              <a:xfrm>
                <a:off x="1670005" y="2347426"/>
                <a:ext cx="1254122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rgbClr val="00B0F0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路线概览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580D0D2-5C7D-A7A7-B86C-909FD564001D}"/>
                  </a:ext>
                </a:extLst>
              </p:cNvPr>
              <p:cNvSpPr txBox="1"/>
              <p:nvPr/>
            </p:nvSpPr>
            <p:spPr>
              <a:xfrm>
                <a:off x="1670005" y="2973631"/>
                <a:ext cx="1254122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rgbClr val="00B0F0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调节参数</a:t>
                </a:r>
              </a:p>
            </p:txBody>
          </p:sp>
        </p:grpSp>
      </p:grpSp>
      <p:graphicFrame>
        <p:nvGraphicFramePr>
          <p:cNvPr id="33" name="Table 23">
            <a:extLst>
              <a:ext uri="{FF2B5EF4-FFF2-40B4-BE49-F238E27FC236}">
                <a16:creationId xmlns:a16="http://schemas.microsoft.com/office/drawing/2014/main" id="{FAEA6A93-6179-2DD7-A0B2-CFF92EFBEE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38738"/>
              </p:ext>
            </p:extLst>
          </p:nvPr>
        </p:nvGraphicFramePr>
        <p:xfrm>
          <a:off x="3387962" y="4123528"/>
          <a:ext cx="3565288" cy="218935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65288">
                  <a:extLst>
                    <a:ext uri="{9D8B030D-6E8A-4147-A177-3AD203B41FA5}">
                      <a16:colId xmlns:a16="http://schemas.microsoft.com/office/drawing/2014/main" val="4041563841"/>
                    </a:ext>
                  </a:extLst>
                </a:gridCol>
              </a:tblGrid>
              <a:tr h="3332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Scoring Profiles</a:t>
                      </a:r>
                      <a:r>
                        <a:rPr kumimoji="0" lang="zh-C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：</a:t>
                      </a:r>
                      <a:endParaRPr kumimoji="0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Char char="–"/>
                        <a:tabLst/>
                        <a:defRPr/>
                      </a:pPr>
                      <a:r>
                        <a:rPr lang="zh-CN" altLang="en-US" sz="1800" b="0" i="0" kern="1200" dirty="0">
                          <a:solidFill>
                            <a:schemeClr val="tx1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降低每步原料</a:t>
                      </a:r>
                      <a:r>
                        <a:rPr lang="zh-CN" altLang="en-US" sz="1800" b="0" i="0" kern="12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结构</a:t>
                      </a:r>
                      <a:r>
                        <a:rPr lang="zh-CN" altLang="en-US" sz="1800" b="0" i="0" kern="1200" dirty="0">
                          <a:solidFill>
                            <a:schemeClr val="tx1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的复杂性</a:t>
                      </a:r>
                      <a:endParaRPr lang="en-US" altLang="zh-CN" sz="1800" b="0" i="0" kern="1200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Char char="–"/>
                        <a:tabLst/>
                        <a:defRPr/>
                      </a:pPr>
                      <a:r>
                        <a:rPr lang="zh-CN" altLang="en-US" sz="1800" b="0" i="0" kern="1200" dirty="0">
                          <a:solidFill>
                            <a:schemeClr val="tx1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逆合成路线中前体的数量</a:t>
                      </a:r>
                      <a:endParaRPr lang="en-US" altLang="zh-CN" sz="1800" b="0" i="0" kern="1200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Char char="–"/>
                        <a:tabLst/>
                        <a:defRPr/>
                      </a:pPr>
                      <a:r>
                        <a:rPr lang="zh-CN" altLang="en-US" sz="1800" b="0" i="0" kern="12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支持预测路线的文献数量多少</a:t>
                      </a:r>
                      <a:endParaRPr lang="en-US" altLang="zh-CN" sz="1800" b="0" i="0" kern="1200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Char char="–"/>
                        <a:tabLst/>
                        <a:defRPr/>
                      </a:pPr>
                      <a:r>
                        <a:rPr lang="zh-CN" altLang="en-US" sz="1800" b="0" i="0" kern="12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预测路线大概成本</a:t>
                      </a:r>
                      <a:endParaRPr lang="en-US" altLang="zh-CN" sz="1800" b="0" i="0" kern="1200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Char char="–"/>
                        <a:tabLst/>
                        <a:defRPr/>
                      </a:pPr>
                      <a:r>
                        <a:rPr lang="zh-CN" altLang="en-US" sz="1800" b="0" i="0" kern="12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每步的产率</a:t>
                      </a:r>
                      <a:endParaRPr lang="en-US" altLang="zh-CN" sz="1800" b="0" i="0" kern="1200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Char char="–"/>
                        <a:tabLst/>
                        <a:defRPr/>
                      </a:pPr>
                      <a:r>
                        <a:rPr lang="zh-CN" altLang="en-US" sz="1800" b="0" i="0" kern="12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每步的原子转化效率</a:t>
                      </a:r>
                      <a:endParaRPr lang="en-US" sz="1800" b="0" i="0" kern="1200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28531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595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D116FE5-2FED-C802-505F-D849908FA8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E5C335-9B89-7A74-6E5D-E29BFE205F3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B1EE73D-B9E7-8477-C32F-27F9F90554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6888" y="143504"/>
            <a:ext cx="8285162" cy="3286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ts val="1200"/>
              </a:spcBef>
              <a:buNone/>
              <a:defRPr sz="4500" b="1" kern="1200">
                <a:solidFill>
                  <a:srgbClr val="0032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zh-CN" altLang="en-US" sz="3600" dirty="0">
                <a:latin typeface="等线" panose="02010600030101010101" pitchFamily="2" charset="-122"/>
                <a:ea typeface="等线" panose="02010600030101010101" pitchFamily="2" charset="-122"/>
              </a:rPr>
              <a:t>逆合成路线详情</a:t>
            </a:r>
            <a:endParaRPr lang="en-US" sz="36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576A33-FF95-4F29-D93C-16A25ADEEFFA}"/>
              </a:ext>
            </a:extLst>
          </p:cNvPr>
          <p:cNvSpPr txBox="1"/>
          <p:nvPr/>
        </p:nvSpPr>
        <p:spPr>
          <a:xfrm>
            <a:off x="3231377" y="5466651"/>
            <a:ext cx="3356709" cy="73571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可查看每步反应的文献支持与详细条件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C455C09-5008-CEA5-D891-B59D1AB13E7E}"/>
              </a:ext>
            </a:extLst>
          </p:cNvPr>
          <p:cNvGrpSpPr/>
          <p:nvPr/>
        </p:nvGrpSpPr>
        <p:grpSpPr>
          <a:xfrm>
            <a:off x="454427" y="700433"/>
            <a:ext cx="11011466" cy="4654789"/>
            <a:chOff x="590267" y="1101605"/>
            <a:chExt cx="11011466" cy="465478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384B37F-5EAD-581F-7767-1567306277AF}"/>
                </a:ext>
              </a:extLst>
            </p:cNvPr>
            <p:cNvGrpSpPr/>
            <p:nvPr/>
          </p:nvGrpSpPr>
          <p:grpSpPr>
            <a:xfrm>
              <a:off x="590267" y="1101605"/>
              <a:ext cx="11011466" cy="4654789"/>
              <a:chOff x="590267" y="1101605"/>
              <a:chExt cx="11011466" cy="465478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8DBBE6A-F198-AC54-DC35-6882F46B01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0267" y="1101605"/>
                <a:ext cx="11011466" cy="4654789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38EA0F2A-DA01-8175-4DC2-A7577238008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897010" y="2331466"/>
                <a:ext cx="311434" cy="711800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21067FD1-5010-5B51-5D81-031EF8BD664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44806" y="1895552"/>
                <a:ext cx="177981" cy="497811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DB767E-F1D3-37FF-194D-484E552DA7C0}"/>
                  </a:ext>
                </a:extLst>
              </p:cNvPr>
              <p:cNvSpPr txBox="1"/>
              <p:nvPr/>
            </p:nvSpPr>
            <p:spPr>
              <a:xfrm>
                <a:off x="2787045" y="1895552"/>
                <a:ext cx="1506441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rgbClr val="00B0F0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预测型反应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82B5124-402F-D9CB-9DCB-B8E35FEC38F9}"/>
                  </a:ext>
                </a:extLst>
              </p:cNvPr>
              <p:cNvSpPr txBox="1"/>
              <p:nvPr/>
            </p:nvSpPr>
            <p:spPr>
              <a:xfrm>
                <a:off x="6244806" y="1470999"/>
                <a:ext cx="1254122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rgbClr val="00B0F0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已知反应</a:t>
                </a:r>
              </a:p>
            </p:txBody>
          </p:sp>
        </p:grp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22B0E6B-31D2-8B9B-CA6C-2206C6FE16D0}"/>
                </a:ext>
              </a:extLst>
            </p:cNvPr>
            <p:cNvSpPr/>
            <p:nvPr/>
          </p:nvSpPr>
          <p:spPr>
            <a:xfrm>
              <a:off x="8008112" y="3095788"/>
              <a:ext cx="1280966" cy="311177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 dirty="0" err="1">
                <a:latin typeface="+mn-lt"/>
                <a:cs typeface="Calibri" panose="020F0502020204030204" pitchFamily="34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BCB28DF6-6D69-1DFD-EE4D-B97690C17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4936" y="3653166"/>
            <a:ext cx="5289098" cy="320483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97C4DB6-6D67-D79B-6FE6-DC1A34893D54}"/>
              </a:ext>
            </a:extLst>
          </p:cNvPr>
          <p:cNvCxnSpPr>
            <a:cxnSpLocks/>
          </p:cNvCxnSpPr>
          <p:nvPr/>
        </p:nvCxnSpPr>
        <p:spPr>
          <a:xfrm>
            <a:off x="5309381" y="3312286"/>
            <a:ext cx="1426646" cy="466500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650B8E2-7841-1541-9474-5C7EABDC8BD3}"/>
              </a:ext>
            </a:extLst>
          </p:cNvPr>
          <p:cNvCxnSpPr>
            <a:cxnSpLocks/>
          </p:cNvCxnSpPr>
          <p:nvPr/>
        </p:nvCxnSpPr>
        <p:spPr>
          <a:xfrm flipH="1">
            <a:off x="7883289" y="3204834"/>
            <a:ext cx="280549" cy="448332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442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44F378F-5F3D-F20A-F415-C28A32E14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261" y="639582"/>
            <a:ext cx="9456516" cy="298666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85A9C67-3ADF-4EE1-4BB3-B9B4DC1A6BF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C1A226-C4B1-E1BB-522E-0CDAC30B0CF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2086B48-4375-F7FB-121C-0FD0ED98F7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1180" y="126021"/>
            <a:ext cx="8285162" cy="3286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ts val="1200"/>
              </a:spcBef>
              <a:buNone/>
              <a:defRPr sz="4500" b="1" kern="1200">
                <a:solidFill>
                  <a:srgbClr val="0032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zh-CN" altLang="en-US" sz="3600" dirty="0">
                <a:latin typeface="等线" panose="02010600030101010101" pitchFamily="2" charset="-122"/>
                <a:ea typeface="等线" panose="02010600030101010101" pitchFamily="2" charset="-122"/>
              </a:rPr>
              <a:t>路线优化，考虑替换路线？</a:t>
            </a:r>
            <a:endParaRPr lang="en-US" sz="36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1A76C4-2A5D-E15B-4720-A12F0F39BAB8}"/>
              </a:ext>
            </a:extLst>
          </p:cNvPr>
          <p:cNvSpPr/>
          <p:nvPr/>
        </p:nvSpPr>
        <p:spPr>
          <a:xfrm>
            <a:off x="1117924" y="4326475"/>
            <a:ext cx="4673778" cy="643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点击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Alternative Steps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查看并选择替换路线，得到自定义的合成路线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783FD5-3E59-1709-A2E3-01AF928347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6576647" y="3041073"/>
            <a:ext cx="5254092" cy="363592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F27DCFC1-68F4-1C97-2C2F-CAEE17F843CF}"/>
              </a:ext>
            </a:extLst>
          </p:cNvPr>
          <p:cNvSpPr/>
          <p:nvPr/>
        </p:nvSpPr>
        <p:spPr>
          <a:xfrm>
            <a:off x="6278026" y="2477604"/>
            <a:ext cx="1280966" cy="242447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en-US" sz="1800" dirty="0" err="1">
              <a:latin typeface="+mn-lt"/>
              <a:cs typeface="Calibri" panose="020F0502020204030204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ABC98FE-21CD-9EDE-6301-6F8F7F5ECCF2}"/>
              </a:ext>
            </a:extLst>
          </p:cNvPr>
          <p:cNvCxnSpPr>
            <a:cxnSpLocks/>
          </p:cNvCxnSpPr>
          <p:nvPr/>
        </p:nvCxnSpPr>
        <p:spPr>
          <a:xfrm>
            <a:off x="3611301" y="2326511"/>
            <a:ext cx="2870522" cy="1782821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38F932D-7D75-8116-7E93-27F6651E9FBE}"/>
              </a:ext>
            </a:extLst>
          </p:cNvPr>
          <p:cNvCxnSpPr>
            <a:cxnSpLocks/>
          </p:cNvCxnSpPr>
          <p:nvPr/>
        </p:nvCxnSpPr>
        <p:spPr>
          <a:xfrm>
            <a:off x="7266039" y="2720051"/>
            <a:ext cx="292953" cy="321022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: 圆角 13">
            <a:extLst>
              <a:ext uri="{FF2B5EF4-FFF2-40B4-BE49-F238E27FC236}">
                <a16:creationId xmlns:a16="http://schemas.microsoft.com/office/drawing/2014/main" id="{B0BCA437-1FC5-4680-299A-31BC949A09B0}"/>
              </a:ext>
            </a:extLst>
          </p:cNvPr>
          <p:cNvSpPr/>
          <p:nvPr/>
        </p:nvSpPr>
        <p:spPr>
          <a:xfrm>
            <a:off x="8005281" y="5447071"/>
            <a:ext cx="627441" cy="294967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58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5674B87-22C4-2367-DE99-09681A13F6C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B12138-CB2F-1D4A-7093-22A4476239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5321BFA-93F2-0EDB-BD84-635D08AEA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88" y="668813"/>
            <a:ext cx="8285162" cy="328613"/>
          </a:xfrm>
        </p:spPr>
        <p:txBody>
          <a:bodyPr/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反应检索小结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3A1B1E18-33EA-52F7-5BDB-60933514703D}"/>
              </a:ext>
            </a:extLst>
          </p:cNvPr>
          <p:cNvSpPr txBox="1">
            <a:spLocks/>
          </p:cNvSpPr>
          <p:nvPr/>
        </p:nvSpPr>
        <p:spPr>
          <a:xfrm>
            <a:off x="1544580" y="1699858"/>
            <a:ext cx="9102840" cy="37719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Font typeface="Arial"/>
              <a:buNone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33363" indent="-223838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Clr>
                <a:schemeClr val="accent2"/>
              </a:buClr>
              <a:buFont typeface="System Font Regular"/>
              <a:buChar char="–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6400" indent="-173038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.AppleSystemUIFont" charset="-120"/>
              <a:buChar char="–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>
              <a:lnSpc>
                <a:spcPct val="150000"/>
              </a:lnSpc>
              <a:spcBef>
                <a:spcPts val="600"/>
              </a:spcBef>
              <a:buFont typeface="Arial"/>
              <a:buAutoNum type="arabicPeriod"/>
              <a:defRPr/>
            </a:pP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通过物质标识符、文献标识符、结构式进行反应信息检索</a:t>
            </a:r>
          </a:p>
          <a:p>
            <a:pPr marL="457189" indent="-457189">
              <a:lnSpc>
                <a:spcPct val="150000"/>
              </a:lnSpc>
              <a:spcBef>
                <a:spcPts val="600"/>
              </a:spcBef>
              <a:buFont typeface="Arial"/>
              <a:buAutoNum type="arabicPeriod"/>
              <a:defRPr/>
            </a:pP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反应结果集的浏览与筛选</a:t>
            </a:r>
          </a:p>
          <a:p>
            <a:pPr marL="457189" indent="-457189">
              <a:lnSpc>
                <a:spcPct val="150000"/>
              </a:lnSpc>
              <a:spcBef>
                <a:spcPts val="600"/>
              </a:spcBef>
              <a:buFont typeface="Arial"/>
              <a:buAutoNum type="arabicPeriod"/>
              <a:defRPr/>
            </a:pP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关键词与反应式的联合检索</a:t>
            </a:r>
            <a:endParaRPr lang="en-US" altLang="zh-CN" sz="24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457189" indent="-457189">
              <a:lnSpc>
                <a:spcPct val="150000"/>
              </a:lnSpc>
              <a:spcBef>
                <a:spcPts val="600"/>
              </a:spcBef>
              <a:buFont typeface="Arial"/>
              <a:buAutoNum type="arabicPeriod"/>
              <a:defRPr/>
            </a:pP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获取已知化合物或新化合物的逆合成路线，查看文献支持，自定义选择替代路线</a:t>
            </a:r>
          </a:p>
        </p:txBody>
      </p:sp>
    </p:spTree>
    <p:extLst>
      <p:ext uri="{BB962C8B-B14F-4D97-AF65-F5344CB8AC3E}">
        <p14:creationId xmlns:p14="http://schemas.microsoft.com/office/powerpoint/2010/main" val="266306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8107C81-11F0-45CC-AA24-55BAF856DB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5F3A47-BB4A-45D8-9F9E-7F80E52228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5" name="Title 21">
            <a:extLst>
              <a:ext uri="{FF2B5EF4-FFF2-40B4-BE49-F238E27FC236}">
                <a16:creationId xmlns:a16="http://schemas.microsoft.com/office/drawing/2014/main" id="{F51E3317-9370-47A6-88E9-C295A513DDCE}"/>
              </a:ext>
            </a:extLst>
          </p:cNvPr>
          <p:cNvSpPr txBox="1">
            <a:spLocks/>
          </p:cNvSpPr>
          <p:nvPr/>
        </p:nvSpPr>
        <p:spPr>
          <a:xfrm>
            <a:off x="496888" y="489252"/>
            <a:ext cx="8285605" cy="3283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cap="none" spc="-150" baseline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4.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 具体的实验方案怎么查、怎么选？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3D6929-BC84-6DC3-030F-C6568A2F7EE6}"/>
              </a:ext>
            </a:extLst>
          </p:cNvPr>
          <p:cNvSpPr txBox="1">
            <a:spLocks/>
          </p:cNvSpPr>
          <p:nvPr/>
        </p:nvSpPr>
        <p:spPr>
          <a:xfrm>
            <a:off x="503302" y="2032996"/>
            <a:ext cx="7133622" cy="306444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Font typeface="Arial"/>
              <a:buNone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33363" indent="-223838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Clr>
                <a:schemeClr val="accent2"/>
              </a:buClr>
              <a:buFont typeface="System Font Regular"/>
              <a:buChar char="–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6400" indent="-173038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.AppleSystemUIFont" charset="-120"/>
              <a:buChar char="–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lvl="1" indent="-342900">
              <a:spcBef>
                <a:spcPts val="1200"/>
              </a:spcBef>
              <a:buFont typeface="Arial" panose="020B0604020202020204" pitchFamily="34" charset="0"/>
              <a:buChar char="−"/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如何获取获得具体的实验操作和表征数据等信息？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571500" lvl="1" indent="-342900">
              <a:spcBef>
                <a:spcPts val="1200"/>
              </a:spcBef>
              <a:buFont typeface="Arial" panose="020B0604020202020204" pitchFamily="34" charset="0"/>
              <a:buChar char="−"/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能一键获取从原文中提取的分析操作和数据详情吗？</a:t>
            </a:r>
            <a:endParaRPr lang="en-US" altLang="zh-CN" sz="18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571500" lvl="1" indent="-342900">
              <a:spcBef>
                <a:spcPts val="1200"/>
              </a:spcBef>
              <a:buFont typeface="Arial" panose="020B0604020202020204" pitchFamily="34" charset="0"/>
              <a:buChar char="−"/>
            </a:pP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如何对多种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分析方法进行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充分评估？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571500" lvl="1" indent="-342900">
              <a:spcBef>
                <a:spcPts val="1200"/>
              </a:spcBef>
              <a:buFont typeface="Arial" panose="020B0604020202020204" pitchFamily="34" charset="0"/>
              <a:buChar char="−"/>
            </a:pP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我研究的物质有什么具体的配方应用？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571500" lvl="1" indent="-342900">
              <a:spcBef>
                <a:spcPts val="1200"/>
              </a:spcBef>
              <a:buFont typeface="Arial" panose="020B0604020202020204" pitchFamily="34" charset="0"/>
              <a:buChar char="−"/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专利配方的组成和制备工艺是什么？如何进行实验评估？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>
              <a:spcBef>
                <a:spcPts val="1200"/>
              </a:spcBef>
            </a:pP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>
              <a:spcBef>
                <a:spcPts val="1200"/>
              </a:spcBef>
            </a:pP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>
              <a:spcBef>
                <a:spcPts val="1200"/>
              </a:spcBef>
            </a:pP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6202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771DA21-4CFD-D8D8-91EA-E4F1CDD16AE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180319-EAD9-252F-F9DF-E1B666DC5D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5775098-47A4-8469-BF16-10CFF72AD6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103" y="429053"/>
            <a:ext cx="11027705" cy="32861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3600" dirty="0">
                <a:solidFill>
                  <a:srgbClr val="0032A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4.1 </a:t>
            </a:r>
            <a:r>
              <a:rPr lang="zh-CN" altLang="en-US" sz="3600" dirty="0">
                <a:solidFill>
                  <a:srgbClr val="0032A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直观的合成实验详情 </a:t>
            </a:r>
            <a:r>
              <a:rPr lang="en-US" sz="3600" dirty="0">
                <a:solidFill>
                  <a:srgbClr val="0032A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Synthetic </a:t>
            </a:r>
            <a:r>
              <a:rPr lang="en-US" sz="3600" dirty="0" err="1">
                <a:solidFill>
                  <a:srgbClr val="0032A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Methods</a:t>
            </a:r>
            <a:r>
              <a:rPr lang="en-US" sz="3600" baseline="30000" dirty="0" err="1">
                <a:solidFill>
                  <a:srgbClr val="0032A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TM</a:t>
            </a:r>
            <a:endParaRPr lang="en-US" sz="3600" dirty="0">
              <a:solidFill>
                <a:srgbClr val="0032A0"/>
              </a:solidFill>
              <a:latin typeface="等线" panose="02010600030101010101" pitchFamily="2" charset="-122"/>
              <a:ea typeface="等线" panose="02010600030101010101" pitchFamily="2" charset="-122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D59EF9-D763-A090-AC2D-3121401E7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741" y="958653"/>
            <a:ext cx="5434259" cy="429945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A6405F-8FD1-3E0B-F720-B5330CE58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1158" y="4288134"/>
            <a:ext cx="3003933" cy="130410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BF1080E-40B3-751D-8E05-1F64324EE40A}"/>
              </a:ext>
            </a:extLst>
          </p:cNvPr>
          <p:cNvSpPr txBox="1"/>
          <p:nvPr/>
        </p:nvSpPr>
        <p:spPr>
          <a:xfrm>
            <a:off x="496888" y="851453"/>
            <a:ext cx="57827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0" hangingPunct="0">
              <a:buClr>
                <a:srgbClr val="00B0F0"/>
              </a:buClr>
              <a:buFont typeface="Arial" panose="020B0604020202020204" pitchFamily="34" charset="0"/>
              <a:buChar char="–"/>
              <a:defRPr/>
            </a:pPr>
            <a:r>
              <a:rPr lang="en-US" altLang="zh-CN" sz="18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CAS</a:t>
            </a:r>
            <a:r>
              <a:rPr lang="zh-CN" altLang="en-US" sz="18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科学家标引的合成详情</a:t>
            </a:r>
            <a:endParaRPr lang="en-US" altLang="zh-CN" sz="1800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285750" indent="-285750" eaLnBrk="0" hangingPunct="0">
              <a:buClr>
                <a:srgbClr val="00B0F0"/>
              </a:buClr>
              <a:buFont typeface="Arial" panose="020B0604020202020204" pitchFamily="34" charset="0"/>
              <a:buChar char="–"/>
              <a:defRPr/>
            </a:pPr>
            <a:r>
              <a:rPr lang="zh-CN" altLang="en-US" sz="18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节省阅读全文的时间，高效获得所需的合成实验信息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66589E-F43F-EF5D-6265-89DF74506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2322" y="1824920"/>
            <a:ext cx="5434259" cy="439508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624300-010F-B053-F60A-468D493E48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630" r="77215" b="39169"/>
          <a:stretch/>
        </p:blipFill>
        <p:spPr>
          <a:xfrm>
            <a:off x="0" y="2041417"/>
            <a:ext cx="1932944" cy="277516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矩形: 圆角 13">
            <a:extLst>
              <a:ext uri="{FF2B5EF4-FFF2-40B4-BE49-F238E27FC236}">
                <a16:creationId xmlns:a16="http://schemas.microsoft.com/office/drawing/2014/main" id="{885EFE7F-32A1-DA93-6785-9406AA46B530}"/>
              </a:ext>
            </a:extLst>
          </p:cNvPr>
          <p:cNvSpPr/>
          <p:nvPr/>
        </p:nvSpPr>
        <p:spPr>
          <a:xfrm>
            <a:off x="47336" y="4053320"/>
            <a:ext cx="1761799" cy="479352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20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0A41C0A-1755-EA65-D228-93A40DB1C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412" y="2138537"/>
            <a:ext cx="5702252" cy="46155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B5B4FF-E10F-0A49-25D5-A2C3B9742A0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5A78EE-0A7F-2A5B-C2C4-B882DEED2BA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C014EF86-1353-F575-3F63-6E08BCBD4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187" y="182875"/>
            <a:ext cx="9640170" cy="877734"/>
          </a:xfrm>
        </p:spPr>
        <p:txBody>
          <a:bodyPr/>
          <a:lstStyle/>
          <a:p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4.2 CAS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分析实验方法详情</a:t>
            </a:r>
            <a:br>
              <a:rPr lang="en-US" altLang="zh-CN" dirty="0">
                <a:solidFill>
                  <a:schemeClr val="accent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</a:b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379C4A7-378D-C3A1-CC28-66277D982AC9}"/>
              </a:ext>
            </a:extLst>
          </p:cNvPr>
          <p:cNvGrpSpPr/>
          <p:nvPr/>
        </p:nvGrpSpPr>
        <p:grpSpPr>
          <a:xfrm>
            <a:off x="313729" y="1292966"/>
            <a:ext cx="5782726" cy="4413351"/>
            <a:chOff x="634597" y="912933"/>
            <a:chExt cx="5430558" cy="414457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15B2B27-6C87-5CCD-F858-9DAFBE06C4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9597"/>
            <a:stretch/>
          </p:blipFill>
          <p:spPr>
            <a:xfrm>
              <a:off x="634597" y="912933"/>
              <a:ext cx="5430558" cy="4144578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F00F534-F595-0E61-7D15-074CE3A23E94}"/>
                </a:ext>
              </a:extLst>
            </p:cNvPr>
            <p:cNvSpPr txBox="1"/>
            <p:nvPr/>
          </p:nvSpPr>
          <p:spPr>
            <a:xfrm>
              <a:off x="4072020" y="2312083"/>
              <a:ext cx="1425742" cy="3468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US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4B99050-EE63-E277-79C7-877DF0AAA768}"/>
              </a:ext>
            </a:extLst>
          </p:cNvPr>
          <p:cNvGrpSpPr/>
          <p:nvPr/>
        </p:nvGrpSpPr>
        <p:grpSpPr>
          <a:xfrm>
            <a:off x="6563785" y="103963"/>
            <a:ext cx="5108071" cy="1955661"/>
            <a:chOff x="5945010" y="90657"/>
            <a:chExt cx="4825231" cy="184737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19D9774-1D0A-CEFE-F638-9D91AFE92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45010" y="90657"/>
              <a:ext cx="4825231" cy="1847374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64642C8-AE0A-ADF5-32D1-72BC2B37C375}"/>
                </a:ext>
              </a:extLst>
            </p:cNvPr>
            <p:cNvSpPr txBox="1"/>
            <p:nvPr/>
          </p:nvSpPr>
          <p:spPr>
            <a:xfrm>
              <a:off x="9379478" y="90657"/>
              <a:ext cx="1227768" cy="348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US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577E173-F267-B8AC-465B-2E16FDCA32B2}"/>
                </a:ext>
              </a:extLst>
            </p:cNvPr>
            <p:cNvSpPr txBox="1"/>
            <p:nvPr/>
          </p:nvSpPr>
          <p:spPr>
            <a:xfrm>
              <a:off x="9414805" y="1180399"/>
              <a:ext cx="1227768" cy="348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US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7F86FA2-E7E0-4294-B290-7D7186E63515}"/>
              </a:ext>
            </a:extLst>
          </p:cNvPr>
          <p:cNvGrpSpPr/>
          <p:nvPr/>
        </p:nvGrpSpPr>
        <p:grpSpPr>
          <a:xfrm>
            <a:off x="317126" y="5706317"/>
            <a:ext cx="5782726" cy="1161140"/>
            <a:chOff x="152336" y="5452621"/>
            <a:chExt cx="6077107" cy="122025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FA6D70D-BB86-8831-1D49-56CA933D24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41686"/>
            <a:stretch/>
          </p:blipFill>
          <p:spPr>
            <a:xfrm>
              <a:off x="152336" y="5452621"/>
              <a:ext cx="6077107" cy="122025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23106A4-0B2D-3BE5-CAF4-F6B6CCB02537}"/>
                </a:ext>
              </a:extLst>
            </p:cNvPr>
            <p:cNvSpPr txBox="1"/>
            <p:nvPr/>
          </p:nvSpPr>
          <p:spPr>
            <a:xfrm>
              <a:off x="4165129" y="5901924"/>
              <a:ext cx="1477462" cy="3881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US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E834274-9814-EA8C-6843-243E7332AAA9}"/>
              </a:ext>
            </a:extLst>
          </p:cNvPr>
          <p:cNvSpPr txBox="1"/>
          <p:nvPr/>
        </p:nvSpPr>
        <p:spPr>
          <a:xfrm>
            <a:off x="421698" y="630076"/>
            <a:ext cx="57827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0" hangingPunct="0">
              <a:buClr>
                <a:srgbClr val="00B0F0"/>
              </a:buClr>
              <a:buFont typeface="Arial" panose="020B0604020202020204" pitchFamily="34" charset="0"/>
              <a:buChar char="–"/>
              <a:defRPr/>
            </a:pPr>
            <a:r>
              <a:rPr lang="en-US" altLang="zh-CN" sz="18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CAS</a:t>
            </a:r>
            <a:r>
              <a:rPr lang="zh-CN" altLang="en-US" sz="18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科学家标引的分析实验详情</a:t>
            </a:r>
            <a:endParaRPr lang="en-US" altLang="zh-CN" sz="1800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285750" indent="-285750" eaLnBrk="0" hangingPunct="0">
              <a:buClr>
                <a:srgbClr val="00B0F0"/>
              </a:buClr>
              <a:buFont typeface="Arial" panose="020B0604020202020204" pitchFamily="34" charset="0"/>
              <a:buChar char="–"/>
              <a:defRPr/>
            </a:pPr>
            <a:r>
              <a:rPr lang="zh-CN" altLang="en-US" sz="18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无需下载全文，高效获得所需的分析实验信息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374BCA-9717-3F6A-E429-BC0A79B3A498}"/>
              </a:ext>
            </a:extLst>
          </p:cNvPr>
          <p:cNvSpPr txBox="1"/>
          <p:nvPr/>
        </p:nvSpPr>
        <p:spPr>
          <a:xfrm>
            <a:off x="3974067" y="2909222"/>
            <a:ext cx="1334991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00B0F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实验原料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17F88D-E91D-32EA-4BEA-AC4215554109}"/>
              </a:ext>
            </a:extLst>
          </p:cNvPr>
          <p:cNvSpPr txBox="1"/>
          <p:nvPr/>
        </p:nvSpPr>
        <p:spPr>
          <a:xfrm>
            <a:off x="3974067" y="6103077"/>
            <a:ext cx="1334991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00B0F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文献来源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CB768C-2590-024B-D546-ACB93C285783}"/>
              </a:ext>
            </a:extLst>
          </p:cNvPr>
          <p:cNvSpPr txBox="1"/>
          <p:nvPr/>
        </p:nvSpPr>
        <p:spPr>
          <a:xfrm>
            <a:off x="10029626" y="164521"/>
            <a:ext cx="1334991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00B0F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分析仪器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DC8970-B470-A409-E9C9-A5DFA67A56A5}"/>
              </a:ext>
            </a:extLst>
          </p:cNvPr>
          <p:cNvSpPr txBox="1"/>
          <p:nvPr/>
        </p:nvSpPr>
        <p:spPr>
          <a:xfrm>
            <a:off x="10029625" y="1130335"/>
            <a:ext cx="1334991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00B0F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分析条件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63083A-3FB3-804F-EBDF-47C9CABDCC14}"/>
              </a:ext>
            </a:extLst>
          </p:cNvPr>
          <p:cNvSpPr txBox="1"/>
          <p:nvPr/>
        </p:nvSpPr>
        <p:spPr>
          <a:xfrm>
            <a:off x="10035163" y="2129350"/>
            <a:ext cx="1334991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00B0F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操作步骤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D61ED7-388A-AF34-0AF2-8D42DE76D714}"/>
              </a:ext>
            </a:extLst>
          </p:cNvPr>
          <p:cNvSpPr txBox="1"/>
          <p:nvPr/>
        </p:nvSpPr>
        <p:spPr>
          <a:xfrm>
            <a:off x="10039246" y="6018147"/>
            <a:ext cx="1497459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00B0F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数据有效性</a:t>
            </a:r>
          </a:p>
        </p:txBody>
      </p:sp>
    </p:spTree>
    <p:extLst>
      <p:ext uri="{BB962C8B-B14F-4D97-AF65-F5344CB8AC3E}">
        <p14:creationId xmlns:p14="http://schemas.microsoft.com/office/powerpoint/2010/main" val="26750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8AF8C2-447F-0CE6-893D-22ED48ACFD8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ADF50C-D8C1-CB14-F305-56C89101135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992FBE97-EE13-7AD7-3432-849B25C01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88" y="100440"/>
            <a:ext cx="10182360" cy="590182"/>
          </a:xfrm>
        </p:spPr>
        <p:txBody>
          <a:bodyPr/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关注文献关联的分析方法？</a:t>
            </a:r>
            <a:br>
              <a:rPr lang="en-US" altLang="zh-CN" dirty="0">
                <a:solidFill>
                  <a:schemeClr val="accent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</a:b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98ED79-867E-0DC3-170E-77C1E15A6198}"/>
              </a:ext>
            </a:extLst>
          </p:cNvPr>
          <p:cNvSpPr txBox="1"/>
          <p:nvPr/>
        </p:nvSpPr>
        <p:spPr>
          <a:xfrm>
            <a:off x="405492" y="583480"/>
            <a:ext cx="98257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方法 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(1)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：在</a:t>
            </a:r>
            <a:r>
              <a:rPr 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CAS </a:t>
            </a:r>
            <a:r>
              <a:rPr lang="en-US" sz="2000" dirty="0" err="1">
                <a:latin typeface="等线" panose="02010600030101010101" pitchFamily="2" charset="-122"/>
                <a:ea typeface="等线" panose="02010600030101010101" pitchFamily="2" charset="-122"/>
              </a:rPr>
              <a:t>SciFinder</a:t>
            </a:r>
            <a:r>
              <a:rPr lang="en-US" sz="2000" baseline="30000" dirty="0" err="1"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的文献结果集页面，点击</a:t>
            </a:r>
            <a:r>
              <a:rPr 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CAS solutions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中的 </a:t>
            </a:r>
            <a:r>
              <a:rPr 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Analytical Methods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获得有具体分析实验方法的文献，从文献详情页中链接至分析实验方法</a:t>
            </a:r>
            <a:endParaRPr lang="en-US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endParaRPr lang="zh-CN" altLang="en-US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3E2A7C5-96F5-BAF5-8382-A12922EA205D}"/>
              </a:ext>
            </a:extLst>
          </p:cNvPr>
          <p:cNvGrpSpPr/>
          <p:nvPr/>
        </p:nvGrpSpPr>
        <p:grpSpPr>
          <a:xfrm>
            <a:off x="496888" y="1342781"/>
            <a:ext cx="7472571" cy="3667607"/>
            <a:chOff x="496888" y="1342781"/>
            <a:chExt cx="7472571" cy="366760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26D1A63-1FDD-6840-13BC-9B1422B5C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5213"/>
            <a:stretch/>
          </p:blipFill>
          <p:spPr>
            <a:xfrm>
              <a:off x="496888" y="1342781"/>
              <a:ext cx="7472571" cy="3667607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02B5BA3-EF3D-BB52-AC3E-4187F1EC6EBD}"/>
                </a:ext>
              </a:extLst>
            </p:cNvPr>
            <p:cNvSpPr/>
            <p:nvPr/>
          </p:nvSpPr>
          <p:spPr>
            <a:xfrm>
              <a:off x="2210193" y="3429000"/>
              <a:ext cx="1249104" cy="294701"/>
            </a:xfrm>
            <a:prstGeom prst="ellipse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 dirty="0" err="1">
                <a:latin typeface="+mn-lt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61327B6-954A-2EF5-2D4A-15F91F880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678" y="4656990"/>
            <a:ext cx="3195114" cy="1477740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DA060F-52F5-A45F-DF1C-AC7B8D5913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132" t="32365"/>
          <a:stretch/>
        </p:blipFill>
        <p:spPr>
          <a:xfrm>
            <a:off x="6628615" y="3162776"/>
            <a:ext cx="5342224" cy="369522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" name="矩形: 圆角 13">
            <a:extLst>
              <a:ext uri="{FF2B5EF4-FFF2-40B4-BE49-F238E27FC236}">
                <a16:creationId xmlns:a16="http://schemas.microsoft.com/office/drawing/2014/main" id="{931FDC71-70A1-9097-0081-B68628BE5D15}"/>
              </a:ext>
            </a:extLst>
          </p:cNvPr>
          <p:cNvSpPr/>
          <p:nvPr/>
        </p:nvSpPr>
        <p:spPr>
          <a:xfrm>
            <a:off x="10530348" y="5104866"/>
            <a:ext cx="1056205" cy="1743302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0" name="矩形: 圆角 13">
            <a:extLst>
              <a:ext uri="{FF2B5EF4-FFF2-40B4-BE49-F238E27FC236}">
                <a16:creationId xmlns:a16="http://schemas.microsoft.com/office/drawing/2014/main" id="{D06FA2C2-D69C-AE54-6AEE-9F4E0AC95735}"/>
              </a:ext>
            </a:extLst>
          </p:cNvPr>
          <p:cNvSpPr/>
          <p:nvPr/>
        </p:nvSpPr>
        <p:spPr>
          <a:xfrm>
            <a:off x="1069006" y="4705237"/>
            <a:ext cx="3195114" cy="1405026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40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E29B9A-20EA-FDD4-97DF-515247AE400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E23A19-0941-BBB6-6344-961D6095C4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3F72A81-C3FA-D3DD-0BA0-BF8515B58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751" y="334367"/>
            <a:ext cx="6418463" cy="534397"/>
          </a:xfrm>
        </p:spPr>
        <p:txBody>
          <a:bodyPr/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直接检索感兴趣的分析实验方法</a:t>
            </a:r>
            <a:b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</a:b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C2AC27-C414-3430-5BC4-3C230214C10F}"/>
              </a:ext>
            </a:extLst>
          </p:cNvPr>
          <p:cNvSpPr txBox="1"/>
          <p:nvPr/>
        </p:nvSpPr>
        <p:spPr>
          <a:xfrm>
            <a:off x="276751" y="806342"/>
            <a:ext cx="71750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方法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(2)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：登录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  <a:hlinkClick r:id="rId2"/>
              </a:rPr>
              <a:t>https://methods.cas.org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，主题检索或分类浏览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9246951-379E-4E09-A8BB-2DA842C54378}"/>
              </a:ext>
            </a:extLst>
          </p:cNvPr>
          <p:cNvGrpSpPr/>
          <p:nvPr/>
        </p:nvGrpSpPr>
        <p:grpSpPr>
          <a:xfrm>
            <a:off x="352076" y="1327686"/>
            <a:ext cx="11691878" cy="3898000"/>
            <a:chOff x="340624" y="2174273"/>
            <a:chExt cx="8273734" cy="275841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D9B8083-782E-FB4F-35CF-80936ABA02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5253"/>
            <a:stretch/>
          </p:blipFill>
          <p:spPr>
            <a:xfrm>
              <a:off x="340624" y="2174273"/>
              <a:ext cx="5820240" cy="2758412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8F2F610-FCCE-F941-13B2-D715FC95E995}"/>
                </a:ext>
              </a:extLst>
            </p:cNvPr>
            <p:cNvSpPr txBox="1"/>
            <p:nvPr/>
          </p:nvSpPr>
          <p:spPr>
            <a:xfrm>
              <a:off x="6364779" y="2338391"/>
              <a:ext cx="2249579" cy="2886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zh-CN" altLang="en-US" sz="2000" dirty="0">
                  <a:latin typeface="等线" panose="02010600030101010101" pitchFamily="2" charset="-122"/>
                  <a:ea typeface="等线" panose="02010600030101010101" pitchFamily="2" charset="-122"/>
                </a:rPr>
                <a:t>方法分类</a:t>
              </a:r>
              <a:r>
                <a:rPr lang="en-US" sz="2000" dirty="0">
                  <a:latin typeface="等线" panose="02010600030101010101" pitchFamily="2" charset="-122"/>
                  <a:ea typeface="等线" panose="02010600030101010101" pitchFamily="2" charset="-122"/>
                </a:rPr>
                <a:t>: 13</a:t>
              </a:r>
              <a:r>
                <a:rPr lang="zh-CN" altLang="en-US" sz="2000" dirty="0">
                  <a:latin typeface="等线" panose="02010600030101010101" pitchFamily="2" charset="-122"/>
                  <a:ea typeface="等线" panose="02010600030101010101" pitchFamily="2" charset="-122"/>
                </a:rPr>
                <a:t>大类，</a:t>
              </a:r>
              <a:r>
                <a:rPr lang="en-US" altLang="zh-CN" sz="2000" dirty="0">
                  <a:latin typeface="等线" panose="02010600030101010101" pitchFamily="2" charset="-122"/>
                  <a:ea typeface="等线" panose="02010600030101010101" pitchFamily="2" charset="-122"/>
                </a:rPr>
                <a:t>45</a:t>
              </a:r>
              <a:r>
                <a:rPr lang="zh-CN" altLang="en-US" sz="2000" dirty="0">
                  <a:latin typeface="等线" panose="02010600030101010101" pitchFamily="2" charset="-122"/>
                  <a:ea typeface="等线" panose="02010600030101010101" pitchFamily="2" charset="-122"/>
                </a:rPr>
                <a:t>小类</a:t>
              </a:r>
              <a:endParaRPr lang="en-US" sz="2000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FC34AB4-EFB1-FDBC-5E30-EBDBC7FB6D90}"/>
                </a:ext>
              </a:extLst>
            </p:cNvPr>
            <p:cNvSpPr txBox="1"/>
            <p:nvPr/>
          </p:nvSpPr>
          <p:spPr>
            <a:xfrm>
              <a:off x="6364779" y="2808473"/>
              <a:ext cx="2156554" cy="9877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zh-CN" altLang="en-US" sz="2000" dirty="0">
                  <a:latin typeface="等线" panose="02010600030101010101" pitchFamily="2" charset="-122"/>
                  <a:ea typeface="等线" panose="02010600030101010101" pitchFamily="2" charset="-122"/>
                </a:rPr>
                <a:t>聚合物分析、有机物分析、金属有机</a:t>
              </a:r>
              <a:r>
                <a:rPr lang="en-US" altLang="zh-CN" sz="2000" dirty="0">
                  <a:latin typeface="等线" panose="02010600030101010101" pitchFamily="2" charset="-122"/>
                  <a:ea typeface="等线" panose="02010600030101010101" pitchFamily="2" charset="-122"/>
                </a:rPr>
                <a:t>/</a:t>
              </a:r>
              <a:r>
                <a:rPr lang="zh-CN" altLang="en-US" sz="2000" dirty="0">
                  <a:latin typeface="等线" panose="02010600030101010101" pitchFamily="2" charset="-122"/>
                  <a:ea typeface="等线" panose="02010600030101010101" pitchFamily="2" charset="-122"/>
                </a:rPr>
                <a:t>无机、食品分析、药学、毒理学、农业应用、生物分子分离等</a:t>
              </a:r>
              <a:endParaRPr lang="en-US" sz="2000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31A30F77-856E-6A08-45A5-E3FA75717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960" y="5258889"/>
            <a:ext cx="7433023" cy="90269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768E070-66F2-083F-588A-0963F9370599}"/>
              </a:ext>
            </a:extLst>
          </p:cNvPr>
          <p:cNvSpPr txBox="1"/>
          <p:nvPr/>
        </p:nvSpPr>
        <p:spPr>
          <a:xfrm>
            <a:off x="7137657" y="5290768"/>
            <a:ext cx="3369561" cy="376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zh-CN" altLang="en-US" b="1" dirty="0">
                <a:latin typeface="等线" panose="02010600030101010101" pitchFamily="2" charset="-122"/>
                <a:ea typeface="等线" panose="02010600030101010101" pitchFamily="2" charset="-122"/>
              </a:rPr>
              <a:t>除草剂、农药残留、土壤分析</a:t>
            </a:r>
            <a:endParaRPr lang="en-US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A1221AA-3BA5-7F89-FB55-8F8B95B736EF}"/>
              </a:ext>
            </a:extLst>
          </p:cNvPr>
          <p:cNvSpPr/>
          <p:nvPr/>
        </p:nvSpPr>
        <p:spPr>
          <a:xfrm>
            <a:off x="246741" y="2308331"/>
            <a:ext cx="1973945" cy="294701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en-US" sz="1800" dirty="0" err="1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94F5A6D-E356-1C9C-3F83-7556E5191937}"/>
              </a:ext>
            </a:extLst>
          </p:cNvPr>
          <p:cNvSpPr/>
          <p:nvPr/>
        </p:nvSpPr>
        <p:spPr>
          <a:xfrm>
            <a:off x="246741" y="3573324"/>
            <a:ext cx="1641054" cy="294701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en-US" sz="1800" dirty="0" err="1"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66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B2869F-811D-19B8-5222-0682C3DACDA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057990-5C1C-132A-9F75-5BA343338B7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C3BC0-3EBF-3C4C-A3D8-795624EBC6AA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11C2BFEE-E7E4-861F-5CB1-CFB7EE536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345" y="447544"/>
            <a:ext cx="11313310" cy="873077"/>
          </a:xfrm>
        </p:spPr>
        <p:txBody>
          <a:bodyPr/>
          <a:lstStyle/>
          <a:p>
            <a:r>
              <a:rPr lang="en-US" altLang="zh-CN" sz="3400" dirty="0">
                <a:latin typeface="等线" panose="02010600030101010101" pitchFamily="2" charset="-122"/>
                <a:ea typeface="等线" panose="02010600030101010101" pitchFamily="2" charset="-122"/>
              </a:rPr>
              <a:t>CAS </a:t>
            </a:r>
            <a:r>
              <a:rPr lang="en-US" altLang="zh-CN" sz="3400" dirty="0" err="1">
                <a:latin typeface="等线" panose="02010600030101010101" pitchFamily="2" charset="-122"/>
                <a:ea typeface="等线" panose="02010600030101010101" pitchFamily="2" charset="-122"/>
              </a:rPr>
              <a:t>SciFinder</a:t>
            </a:r>
            <a:r>
              <a:rPr lang="en-US" altLang="zh-CN" sz="3400" dirty="0">
                <a:latin typeface="等线" panose="02010600030101010101" pitchFamily="2" charset="-122"/>
                <a:ea typeface="等线" panose="02010600030101010101" pitchFamily="2" charset="-122"/>
              </a:rPr>
              <a:t> Discovery Platform (Academic)</a:t>
            </a:r>
            <a:r>
              <a:rPr lang="zh-CN" altLang="en-US" sz="3400" dirty="0">
                <a:latin typeface="等线" panose="02010600030101010101" pitchFamily="2" charset="-122"/>
                <a:ea typeface="等线" panose="02010600030101010101" pitchFamily="2" charset="-122"/>
              </a:rPr>
              <a:t>平台解决方案</a:t>
            </a:r>
            <a:endParaRPr lang="en-US" altLang="zh-CN" sz="34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389AD1-6271-A084-F17F-FE541A45C851}"/>
              </a:ext>
            </a:extLst>
          </p:cNvPr>
          <p:cNvSpPr txBox="1"/>
          <p:nvPr/>
        </p:nvSpPr>
        <p:spPr>
          <a:xfrm>
            <a:off x="439345" y="1224871"/>
            <a:ext cx="10928091" cy="4408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200" b="1" dirty="0">
                <a:solidFill>
                  <a:srgbClr val="00B0F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CAS </a:t>
            </a:r>
            <a:r>
              <a:rPr lang="en-US" sz="2200" b="1" dirty="0" err="1">
                <a:solidFill>
                  <a:srgbClr val="00B0F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SciFinder</a:t>
            </a:r>
            <a:r>
              <a:rPr lang="en-US" sz="2200" b="1" baseline="30000" dirty="0" err="1">
                <a:solidFill>
                  <a:srgbClr val="00B0F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lang="en-US" sz="2200" b="1" baseline="30000" dirty="0">
                <a:solidFill>
                  <a:srgbClr val="00B0F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——</a:t>
            </a:r>
            <a:r>
              <a:rPr lang="zh-CN" sz="2200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加速科学发现的业界领先的科学工具</a:t>
            </a:r>
            <a:endParaRPr lang="en-US" altLang="zh-CN" sz="2200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zh-CN" sz="18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业界最领先的相关性搜索引擎，提供和化学相关的各学科的文献、物质、反应和生物序列等检索内容，检索智能、高效、简单。可用于基金申请的文献准备、为新课题制定实验计划、寻求学术合作者、进行逆合成分析以及更多其他的教学和科研活动</a:t>
            </a:r>
            <a:r>
              <a:rPr lang="zh-CN" altLang="en-US" sz="18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。</a:t>
            </a:r>
            <a:endParaRPr lang="en-US" sz="2000" dirty="0">
              <a:effectLst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200" b="1" dirty="0">
                <a:solidFill>
                  <a:srgbClr val="00B0F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CAS Analytical </a:t>
            </a:r>
            <a:r>
              <a:rPr lang="en-US" sz="2200" b="1" dirty="0" err="1">
                <a:solidFill>
                  <a:srgbClr val="00B0F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Methods</a:t>
            </a:r>
            <a:r>
              <a:rPr lang="en-US" sz="2200" b="1" baseline="30000" dirty="0" err="1">
                <a:solidFill>
                  <a:srgbClr val="00B0F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TM</a:t>
            </a:r>
            <a:r>
              <a:rPr lang="en-US" sz="2200" b="1" dirty="0">
                <a:solidFill>
                  <a:srgbClr val="00B0F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——</a:t>
            </a:r>
            <a:r>
              <a:rPr lang="zh-CN" altLang="en-US" sz="22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借助</a:t>
            </a:r>
            <a:r>
              <a:rPr lang="en-US" sz="22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CAS</a:t>
            </a:r>
            <a:r>
              <a:rPr lang="zh-CN" altLang="en-US" sz="22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科学家深度加工的科学方法，提升研究效率</a:t>
            </a:r>
            <a:endParaRPr lang="en-US" sz="2200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分析方法解决方案涵盖来</a:t>
            </a:r>
            <a:r>
              <a:rPr lang="zh-CN" sz="18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自期刊中的化学分析方法，提供检索和对比功能，可快速获得能直接在实验室操作的分析方法。可为法医学、食品科学、农学、制药、环境等学科的教学和实验提供帮助。</a:t>
            </a:r>
            <a:endParaRPr lang="en-US" sz="24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200" b="1" dirty="0">
                <a:solidFill>
                  <a:srgbClr val="00B0F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CAS </a:t>
            </a:r>
            <a:r>
              <a:rPr lang="en-US" sz="2200" b="1" dirty="0" err="1">
                <a:solidFill>
                  <a:srgbClr val="00B0F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Formulus</a:t>
            </a:r>
            <a:r>
              <a:rPr lang="en-US" sz="1800" spc="60" baseline="30000" dirty="0">
                <a:solidFill>
                  <a:srgbClr val="2EBEEF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®</a:t>
            </a:r>
            <a:r>
              <a:rPr lang="en-US" sz="2200" b="1" dirty="0">
                <a:solidFill>
                  <a:srgbClr val="00B0F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——</a:t>
            </a:r>
            <a:r>
              <a:rPr lang="zh-CN" altLang="en-US" sz="22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助力开发安全、有效的产品</a:t>
            </a:r>
            <a:endParaRPr lang="en-US" altLang="zh-CN" sz="2200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zh-CN" sz="18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集成配方（制剂）数据与工作流程的解决方案，提供来自期刊、专利和产品说明中的配方详情。可检索制药、化妆品、食品、农化、油墨、涂料等众多领域中的配方，及其工艺、成分、目标成分的常见配伍成分、设计配方、和探索合规要求等。</a:t>
            </a:r>
            <a:endParaRPr lang="en-US" sz="2000" dirty="0">
              <a:effectLst/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994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77"/>
    </mc:Choice>
    <mc:Fallback xmlns="">
      <p:transition advTm="377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E29B9A-20EA-FDD4-97DF-515247AE400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E23A19-0941-BBB6-6344-961D6095C4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3F72A81-C3FA-D3DD-0BA0-BF8515B58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792" y="269126"/>
            <a:ext cx="5025903" cy="400111"/>
          </a:xfrm>
        </p:spPr>
        <p:txBody>
          <a:bodyPr/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如何选择合适的分析方法？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C2AC27-C414-3430-5BC4-3C230214C10F}"/>
              </a:ext>
            </a:extLst>
          </p:cNvPr>
          <p:cNvSpPr txBox="1"/>
          <p:nvPr/>
        </p:nvSpPr>
        <p:spPr>
          <a:xfrm>
            <a:off x="8635535" y="1314492"/>
            <a:ext cx="2296447" cy="2802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关注特定的：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分析目标物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介质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方法类别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分析技术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发表年份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CAE5EE0-372E-8D6B-E617-0186D6033D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139"/>
          <a:stretch/>
        </p:blipFill>
        <p:spPr>
          <a:xfrm>
            <a:off x="770958" y="781593"/>
            <a:ext cx="7590507" cy="588469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矩形: 圆角 13">
            <a:extLst>
              <a:ext uri="{FF2B5EF4-FFF2-40B4-BE49-F238E27FC236}">
                <a16:creationId xmlns:a16="http://schemas.microsoft.com/office/drawing/2014/main" id="{C896277F-69A0-F886-4B1E-061B37ECEE1A}"/>
              </a:ext>
            </a:extLst>
          </p:cNvPr>
          <p:cNvSpPr/>
          <p:nvPr/>
        </p:nvSpPr>
        <p:spPr>
          <a:xfrm>
            <a:off x="889651" y="1685426"/>
            <a:ext cx="703175" cy="208926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矩形: 圆角 13">
            <a:extLst>
              <a:ext uri="{FF2B5EF4-FFF2-40B4-BE49-F238E27FC236}">
                <a16:creationId xmlns:a16="http://schemas.microsoft.com/office/drawing/2014/main" id="{54CC0C09-E557-A318-A855-2D1683333B04}"/>
              </a:ext>
            </a:extLst>
          </p:cNvPr>
          <p:cNvSpPr/>
          <p:nvPr/>
        </p:nvSpPr>
        <p:spPr>
          <a:xfrm>
            <a:off x="889650" y="3017698"/>
            <a:ext cx="703175" cy="208926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9" name="矩形: 圆角 13">
            <a:extLst>
              <a:ext uri="{FF2B5EF4-FFF2-40B4-BE49-F238E27FC236}">
                <a16:creationId xmlns:a16="http://schemas.microsoft.com/office/drawing/2014/main" id="{C9E97C9C-E01D-2843-EF20-83D4F8553099}"/>
              </a:ext>
            </a:extLst>
          </p:cNvPr>
          <p:cNvSpPr/>
          <p:nvPr/>
        </p:nvSpPr>
        <p:spPr>
          <a:xfrm>
            <a:off x="889650" y="3631377"/>
            <a:ext cx="1135795" cy="208926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0" name="矩形: 圆角 13">
            <a:extLst>
              <a:ext uri="{FF2B5EF4-FFF2-40B4-BE49-F238E27FC236}">
                <a16:creationId xmlns:a16="http://schemas.microsoft.com/office/drawing/2014/main" id="{D8C33655-36C8-71C4-111E-F11D01EA5EB3}"/>
              </a:ext>
            </a:extLst>
          </p:cNvPr>
          <p:cNvSpPr/>
          <p:nvPr/>
        </p:nvSpPr>
        <p:spPr>
          <a:xfrm>
            <a:off x="889649" y="4118696"/>
            <a:ext cx="830996" cy="208926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8" name="矩形: 圆角 13">
            <a:extLst>
              <a:ext uri="{FF2B5EF4-FFF2-40B4-BE49-F238E27FC236}">
                <a16:creationId xmlns:a16="http://schemas.microsoft.com/office/drawing/2014/main" id="{8A22E78A-6109-5034-1BC9-51D5695C5538}"/>
              </a:ext>
            </a:extLst>
          </p:cNvPr>
          <p:cNvSpPr/>
          <p:nvPr/>
        </p:nvSpPr>
        <p:spPr>
          <a:xfrm>
            <a:off x="889650" y="6173584"/>
            <a:ext cx="703175" cy="208926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9" name="矩形: 圆角 13">
            <a:extLst>
              <a:ext uri="{FF2B5EF4-FFF2-40B4-BE49-F238E27FC236}">
                <a16:creationId xmlns:a16="http://schemas.microsoft.com/office/drawing/2014/main" id="{AB53B2C6-DB97-6C74-5AEB-FE192F54DE02}"/>
              </a:ext>
            </a:extLst>
          </p:cNvPr>
          <p:cNvSpPr/>
          <p:nvPr/>
        </p:nvSpPr>
        <p:spPr>
          <a:xfrm>
            <a:off x="7216710" y="1685426"/>
            <a:ext cx="1032556" cy="293338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0" name="矩形: 圆角 13">
            <a:extLst>
              <a:ext uri="{FF2B5EF4-FFF2-40B4-BE49-F238E27FC236}">
                <a16:creationId xmlns:a16="http://schemas.microsoft.com/office/drawing/2014/main" id="{4CD2EDF2-6309-9494-EC1C-746AEE3670F2}"/>
              </a:ext>
            </a:extLst>
          </p:cNvPr>
          <p:cNvSpPr/>
          <p:nvPr/>
        </p:nvSpPr>
        <p:spPr>
          <a:xfrm>
            <a:off x="6666271" y="2497015"/>
            <a:ext cx="1563331" cy="293338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36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15A72B-5F3E-381F-92C8-88ED4A3E0E0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B00C24-C639-C71A-D78D-A4BFC53B81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C3BC0-3EBF-3C4C-A3D8-795624EBC6AA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863CFE5-D281-6BF0-EC11-48C4CCF75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86" y="274163"/>
            <a:ext cx="6074085" cy="402662"/>
          </a:xfrm>
        </p:spPr>
        <p:txBody>
          <a:bodyPr/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如何选择合适的分析方法？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6AFD39-66C1-3235-1128-55B63DC7A3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3" r="961"/>
          <a:stretch/>
        </p:blipFill>
        <p:spPr>
          <a:xfrm>
            <a:off x="77002" y="962533"/>
            <a:ext cx="6160169" cy="433973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802004-B4DD-48D1-F07E-4F7E4E144E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3"/>
          <a:stretch/>
        </p:blipFill>
        <p:spPr>
          <a:xfrm>
            <a:off x="6237171" y="840599"/>
            <a:ext cx="5777007" cy="288518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3A0836-F94A-C97B-3702-EA8CE5C7E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802603"/>
            <a:ext cx="5966166" cy="288518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87F20BC-7F87-74F9-415C-ECD54EAD9880}"/>
              </a:ext>
            </a:extLst>
          </p:cNvPr>
          <p:cNvCxnSpPr>
            <a:cxnSpLocks/>
          </p:cNvCxnSpPr>
          <p:nvPr/>
        </p:nvCxnSpPr>
        <p:spPr>
          <a:xfrm>
            <a:off x="7089252" y="2122359"/>
            <a:ext cx="0" cy="1680244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矩形: 圆角 13">
            <a:extLst>
              <a:ext uri="{FF2B5EF4-FFF2-40B4-BE49-F238E27FC236}">
                <a16:creationId xmlns:a16="http://schemas.microsoft.com/office/drawing/2014/main" id="{3BFE12D2-9B36-0CF9-E9C7-92E89BD55CE4}"/>
              </a:ext>
            </a:extLst>
          </p:cNvPr>
          <p:cNvSpPr/>
          <p:nvPr/>
        </p:nvSpPr>
        <p:spPr>
          <a:xfrm>
            <a:off x="7040092" y="1936955"/>
            <a:ext cx="520916" cy="155907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02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B5B4FF-E10F-0A49-25D5-A2C3B9742A0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5A78EE-0A7F-2A5B-C2C4-B882DEED2BA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C014EF86-1353-F575-3F63-6E08BCBD4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88" y="301512"/>
            <a:ext cx="10613072" cy="877734"/>
          </a:xfrm>
        </p:spPr>
        <p:txBody>
          <a:bodyPr/>
          <a:lstStyle/>
          <a:p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4.3 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研究课题在产品中的应用？配方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/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制剂的检索与设计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02A213-5A40-995E-C11C-D5F703305233}"/>
              </a:ext>
            </a:extLst>
          </p:cNvPr>
          <p:cNvSpPr txBox="1"/>
          <p:nvPr/>
        </p:nvSpPr>
        <p:spPr>
          <a:xfrm>
            <a:off x="415959" y="1099929"/>
            <a:ext cx="114977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方法（</a:t>
            </a:r>
            <a:r>
              <a:rPr lang="en-US" altLang="zh-CN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）：登录</a:t>
            </a:r>
            <a:r>
              <a:rPr lang="en-US" altLang="zh-CN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CAS </a:t>
            </a:r>
            <a:r>
              <a:rPr lang="en-US" altLang="zh-CN" dirty="0" err="1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Formulus</a:t>
            </a:r>
            <a:r>
              <a:rPr lang="zh-CN" altLang="en-US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主页（</a:t>
            </a:r>
            <a:r>
              <a:rPr lang="en-US" altLang="zh-CN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  <a:hlinkClick r:id="rId3"/>
              </a:rPr>
              <a:t>https://formulus.cas.org</a:t>
            </a:r>
            <a:r>
              <a:rPr lang="zh-CN" altLang="en-US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）输入检索式</a:t>
            </a:r>
            <a:endParaRPr lang="en-US" altLang="zh-CN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B2F103-8B12-AFCD-CBBF-60CE8B8F0256}"/>
              </a:ext>
            </a:extLst>
          </p:cNvPr>
          <p:cNvSpPr txBox="1"/>
          <p:nvPr/>
        </p:nvSpPr>
        <p:spPr>
          <a:xfrm>
            <a:off x="556275" y="5179766"/>
            <a:ext cx="8001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制药、化妆品、食品、农化、油墨、涂料等多领域中的配方</a:t>
            </a:r>
            <a:endParaRPr lang="en-US" altLang="zh-CN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工艺、成分、目标成分的常见配伍成分、设计配方、探索合规要求等</a:t>
            </a:r>
            <a:endParaRPr lang="en-US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436C46C-0424-FE86-32E2-5A96129898AF}"/>
              </a:ext>
            </a:extLst>
          </p:cNvPr>
          <p:cNvGrpSpPr/>
          <p:nvPr/>
        </p:nvGrpSpPr>
        <p:grpSpPr>
          <a:xfrm>
            <a:off x="556275" y="1679208"/>
            <a:ext cx="9598848" cy="3061651"/>
            <a:chOff x="631002" y="2518045"/>
            <a:chExt cx="10505296" cy="335077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F8EED9F-6B2D-769B-93B5-44804DAD5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1002" y="2518045"/>
              <a:ext cx="10196823" cy="3350772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8FFB9AB-D4A4-2C95-B24C-BDC214B5DFCF}"/>
                </a:ext>
              </a:extLst>
            </p:cNvPr>
            <p:cNvSpPr txBox="1"/>
            <p:nvPr/>
          </p:nvSpPr>
          <p:spPr>
            <a:xfrm>
              <a:off x="5038394" y="2716548"/>
              <a:ext cx="6097904" cy="4042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US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5B91E17-E2F2-171D-891E-FE75389D2C84}"/>
                </a:ext>
              </a:extLst>
            </p:cNvPr>
            <p:cNvCxnSpPr>
              <a:cxnSpLocks/>
            </p:cNvCxnSpPr>
            <p:nvPr/>
          </p:nvCxnSpPr>
          <p:spPr>
            <a:xfrm>
              <a:off x="3325881" y="3284383"/>
              <a:ext cx="4146869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285BC40-8E87-3802-9F20-74815E4E708D}"/>
                </a:ext>
              </a:extLst>
            </p:cNvPr>
            <p:cNvSpPr txBox="1"/>
            <p:nvPr/>
          </p:nvSpPr>
          <p:spPr>
            <a:xfrm>
              <a:off x="3483294" y="4103078"/>
              <a:ext cx="1290168" cy="4042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US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4A4920B-5100-E8C6-4200-159999527C32}"/>
                </a:ext>
              </a:extLst>
            </p:cNvPr>
            <p:cNvSpPr/>
            <p:nvPr/>
          </p:nvSpPr>
          <p:spPr>
            <a:xfrm>
              <a:off x="3135299" y="3802722"/>
              <a:ext cx="1505282" cy="338553"/>
            </a:xfrm>
            <a:prstGeom prst="ellipse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en-US" sz="1800" dirty="0" err="1">
                <a:latin typeface="+mn-lt"/>
                <a:cs typeface="Calibri" panose="020F050202020403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B18DC25-4E95-8CCB-DB4C-3501F315F80D}"/>
              </a:ext>
            </a:extLst>
          </p:cNvPr>
          <p:cNvSpPr txBox="1"/>
          <p:nvPr/>
        </p:nvSpPr>
        <p:spPr>
          <a:xfrm>
            <a:off x="2914960" y="3258718"/>
            <a:ext cx="1334991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solidFill>
                  <a:srgbClr val="00B0F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高级检索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5F0187-3157-4616-7933-7E642126BE3C}"/>
              </a:ext>
            </a:extLst>
          </p:cNvPr>
          <p:cNvSpPr txBox="1"/>
          <p:nvPr/>
        </p:nvSpPr>
        <p:spPr>
          <a:xfrm>
            <a:off x="4341303" y="1767021"/>
            <a:ext cx="5033713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solidFill>
                  <a:srgbClr val="00B0F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原料、用途、物理形态、功能或文献识别符</a:t>
            </a:r>
          </a:p>
        </p:txBody>
      </p:sp>
    </p:spTree>
    <p:extLst>
      <p:ext uri="{BB962C8B-B14F-4D97-AF65-F5344CB8AC3E}">
        <p14:creationId xmlns:p14="http://schemas.microsoft.com/office/powerpoint/2010/main" val="88638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B5B4FF-E10F-0A49-25D5-A2C3B9742A0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5A78EE-0A7F-2A5B-C2C4-B882DEED2BA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C014EF86-1353-F575-3F63-6E08BCBD4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88" y="213996"/>
            <a:ext cx="9640170" cy="877734"/>
          </a:xfrm>
        </p:spPr>
        <p:txBody>
          <a:bodyPr/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配方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/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制剂结果集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9C99C2-826E-E19A-7EFD-FE845247DB41}"/>
              </a:ext>
            </a:extLst>
          </p:cNvPr>
          <p:cNvSpPr txBox="1"/>
          <p:nvPr/>
        </p:nvSpPr>
        <p:spPr>
          <a:xfrm>
            <a:off x="472345" y="1205182"/>
            <a:ext cx="3647010" cy="2158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利用聚类项精简结果：</a:t>
            </a:r>
            <a:endParaRPr lang="en-US" altLang="zh-CN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行业、配方</a:t>
            </a:r>
            <a:r>
              <a:rPr lang="en-US" altLang="zh-CN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/</a:t>
            </a:r>
            <a:r>
              <a:rPr lang="zh-CN" altLang="en-US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制剂用途、物理形式、物质状态、递送方式、涵盖信息、文献类型、发表机构、发表年份</a:t>
            </a:r>
            <a:endParaRPr lang="en-US" altLang="zh-CN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sz="2000" dirty="0"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D9D302-381E-B3E8-16A5-D54B83980216}"/>
              </a:ext>
            </a:extLst>
          </p:cNvPr>
          <p:cNvSpPr txBox="1"/>
          <p:nvPr/>
        </p:nvSpPr>
        <p:spPr>
          <a:xfrm>
            <a:off x="472345" y="3364171"/>
            <a:ext cx="6098058" cy="2126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可查看</a:t>
            </a:r>
            <a:r>
              <a:rPr lang="zh-CN" altLang="en-US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制剂或配方成分，功能及用量</a:t>
            </a:r>
            <a:endParaRPr lang="en-US" altLang="zh-CN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可查看原料详情</a:t>
            </a:r>
            <a:endParaRPr lang="en-US" altLang="zh-CN" sz="1050" dirty="0"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支持</a:t>
            </a:r>
            <a:r>
              <a:rPr lang="zh-CN" sz="1800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对比选中的制剂或配</a:t>
            </a:r>
            <a:r>
              <a:rPr lang="zh-CN" altLang="en-US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方</a:t>
            </a:r>
            <a:endParaRPr lang="en-US" altLang="zh-CN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支持</a:t>
            </a:r>
            <a:r>
              <a:rPr lang="zh-CN" sz="1800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查看或下载专利全文</a:t>
            </a:r>
            <a:endParaRPr lang="en-US" altLang="zh-CN" sz="1800" dirty="0">
              <a:solidFill>
                <a:srgbClr val="000000"/>
              </a:solidFill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可</a:t>
            </a:r>
            <a:r>
              <a:rPr lang="zh-CN" sz="1800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查看制剂或配方详情</a:t>
            </a:r>
            <a:endParaRPr lang="en-US" sz="105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8" name="Picture 1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E4A52F6-8C14-D510-A19D-91C7CF59F3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" t="-1" r="2709" b="22220"/>
          <a:stretch/>
        </p:blipFill>
        <p:spPr>
          <a:xfrm>
            <a:off x="4979322" y="129634"/>
            <a:ext cx="6740333" cy="651437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C167F6-95B9-1A2D-9C6F-B7BA87A493B2}"/>
              </a:ext>
            </a:extLst>
          </p:cNvPr>
          <p:cNvSpPr txBox="1"/>
          <p:nvPr/>
        </p:nvSpPr>
        <p:spPr>
          <a:xfrm>
            <a:off x="9130623" y="1256782"/>
            <a:ext cx="27834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sz="1600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一次最多可以比较三种不同制剂或配方的信息详情</a:t>
            </a:r>
            <a:endParaRPr lang="en-US" sz="16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7B8CB42-6DFA-E5AD-F4EE-051B5D95F6D8}"/>
              </a:ext>
            </a:extLst>
          </p:cNvPr>
          <p:cNvSpPr/>
          <p:nvPr/>
        </p:nvSpPr>
        <p:spPr>
          <a:xfrm>
            <a:off x="10344256" y="1851938"/>
            <a:ext cx="1375399" cy="365482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en-US" sz="1800" dirty="0" err="1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9" name="矩形: 圆角 13">
            <a:extLst>
              <a:ext uri="{FF2B5EF4-FFF2-40B4-BE49-F238E27FC236}">
                <a16:creationId xmlns:a16="http://schemas.microsoft.com/office/drawing/2014/main" id="{41F0E674-0B53-7B2A-DD36-0D55DF3B4FCE}"/>
              </a:ext>
            </a:extLst>
          </p:cNvPr>
          <p:cNvSpPr/>
          <p:nvPr/>
        </p:nvSpPr>
        <p:spPr>
          <a:xfrm>
            <a:off x="5097857" y="976592"/>
            <a:ext cx="703175" cy="208926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1" name="矩形: 圆角 13">
            <a:extLst>
              <a:ext uri="{FF2B5EF4-FFF2-40B4-BE49-F238E27FC236}">
                <a16:creationId xmlns:a16="http://schemas.microsoft.com/office/drawing/2014/main" id="{8E6E86DC-6B74-4B03-8DD8-6A84A399D58D}"/>
              </a:ext>
            </a:extLst>
          </p:cNvPr>
          <p:cNvSpPr/>
          <p:nvPr/>
        </p:nvSpPr>
        <p:spPr>
          <a:xfrm>
            <a:off x="5097856" y="1697533"/>
            <a:ext cx="703175" cy="208926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3" name="矩形: 圆角 13">
            <a:extLst>
              <a:ext uri="{FF2B5EF4-FFF2-40B4-BE49-F238E27FC236}">
                <a16:creationId xmlns:a16="http://schemas.microsoft.com/office/drawing/2014/main" id="{3066EAF6-31B8-E5C1-111C-3FBF89448E62}"/>
              </a:ext>
            </a:extLst>
          </p:cNvPr>
          <p:cNvSpPr/>
          <p:nvPr/>
        </p:nvSpPr>
        <p:spPr>
          <a:xfrm>
            <a:off x="5097855" y="2977456"/>
            <a:ext cx="870326" cy="208926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91074FAC-CF92-35B7-E1C7-875E5CC32A3C}"/>
              </a:ext>
            </a:extLst>
          </p:cNvPr>
          <p:cNvSpPr/>
          <p:nvPr/>
        </p:nvSpPr>
        <p:spPr>
          <a:xfrm>
            <a:off x="5097856" y="5941130"/>
            <a:ext cx="1155460" cy="223695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5" name="矩形: 圆角 13">
            <a:extLst>
              <a:ext uri="{FF2B5EF4-FFF2-40B4-BE49-F238E27FC236}">
                <a16:creationId xmlns:a16="http://schemas.microsoft.com/office/drawing/2014/main" id="{6C8D49AD-A9BF-635C-E466-6794A9FF9584}"/>
              </a:ext>
            </a:extLst>
          </p:cNvPr>
          <p:cNvSpPr/>
          <p:nvPr/>
        </p:nvSpPr>
        <p:spPr>
          <a:xfrm>
            <a:off x="6570403" y="3980347"/>
            <a:ext cx="1098758" cy="247524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98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B5B4FF-E10F-0A49-25D5-A2C3B9742A0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5A78EE-0A7F-2A5B-C2C4-B882DEED2BA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74</a:t>
            </a:fld>
            <a:endParaRPr lang="en-US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C014EF86-1353-F575-3F63-6E08BCBD4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095" y="299061"/>
            <a:ext cx="9640170" cy="877734"/>
          </a:xfrm>
        </p:spPr>
        <p:txBody>
          <a:bodyPr/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配方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/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制剂的制备？实验评估？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9C99C2-826E-E19A-7EFD-FE845247DB41}"/>
              </a:ext>
            </a:extLst>
          </p:cNvPr>
          <p:cNvSpPr txBox="1"/>
          <p:nvPr/>
        </p:nvSpPr>
        <p:spPr>
          <a:xfrm>
            <a:off x="6509225" y="784592"/>
            <a:ext cx="533001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制剂或配方原料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相似的制剂或配方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制备工艺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制剂或配方实验评估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专利来源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22D83D0-E5B6-34A8-8AE7-854886DA4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76" y="796538"/>
            <a:ext cx="6056130" cy="541371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2B85C97-9C6D-4BB1-5B4B-4D17ADFFC1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34"/>
          <a:stretch/>
        </p:blipFill>
        <p:spPr>
          <a:xfrm>
            <a:off x="6380159" y="2609246"/>
            <a:ext cx="5777464" cy="298776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" name="矩形: 圆角 13">
            <a:extLst>
              <a:ext uri="{FF2B5EF4-FFF2-40B4-BE49-F238E27FC236}">
                <a16:creationId xmlns:a16="http://schemas.microsoft.com/office/drawing/2014/main" id="{C765BFA7-7CFC-D8CE-15E1-3E0C692E26EE}"/>
              </a:ext>
            </a:extLst>
          </p:cNvPr>
          <p:cNvSpPr/>
          <p:nvPr/>
        </p:nvSpPr>
        <p:spPr>
          <a:xfrm>
            <a:off x="311666" y="1940155"/>
            <a:ext cx="1261495" cy="232774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5" name="矩形: 圆角 13">
            <a:extLst>
              <a:ext uri="{FF2B5EF4-FFF2-40B4-BE49-F238E27FC236}">
                <a16:creationId xmlns:a16="http://schemas.microsoft.com/office/drawing/2014/main" id="{52C73139-4440-C8F9-80E3-0730D8C16E4E}"/>
              </a:ext>
            </a:extLst>
          </p:cNvPr>
          <p:cNvSpPr/>
          <p:nvPr/>
        </p:nvSpPr>
        <p:spPr>
          <a:xfrm>
            <a:off x="311666" y="4216323"/>
            <a:ext cx="1762940" cy="232774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矩形: 圆角 13">
            <a:extLst>
              <a:ext uri="{FF2B5EF4-FFF2-40B4-BE49-F238E27FC236}">
                <a16:creationId xmlns:a16="http://schemas.microsoft.com/office/drawing/2014/main" id="{07FC2FD9-CBBD-3720-962F-0707B303E7DF}"/>
              </a:ext>
            </a:extLst>
          </p:cNvPr>
          <p:cNvSpPr/>
          <p:nvPr/>
        </p:nvSpPr>
        <p:spPr>
          <a:xfrm>
            <a:off x="331330" y="5500286"/>
            <a:ext cx="713699" cy="232774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9" name="矩形: 圆角 13">
            <a:extLst>
              <a:ext uri="{FF2B5EF4-FFF2-40B4-BE49-F238E27FC236}">
                <a16:creationId xmlns:a16="http://schemas.microsoft.com/office/drawing/2014/main" id="{015C883F-936A-E003-F315-B5A7C21730DC}"/>
              </a:ext>
            </a:extLst>
          </p:cNvPr>
          <p:cNvSpPr/>
          <p:nvPr/>
        </p:nvSpPr>
        <p:spPr>
          <a:xfrm>
            <a:off x="6380159" y="2609245"/>
            <a:ext cx="1261495" cy="232774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1" name="矩形: 圆角 13">
            <a:extLst>
              <a:ext uri="{FF2B5EF4-FFF2-40B4-BE49-F238E27FC236}">
                <a16:creationId xmlns:a16="http://schemas.microsoft.com/office/drawing/2014/main" id="{23E3A697-45AA-E641-D1D7-A04244F078C5}"/>
              </a:ext>
            </a:extLst>
          </p:cNvPr>
          <p:cNvSpPr/>
          <p:nvPr/>
        </p:nvSpPr>
        <p:spPr>
          <a:xfrm>
            <a:off x="6380160" y="4508089"/>
            <a:ext cx="984202" cy="232774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7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E6905FF-27C7-19DD-8106-8A5D64A03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962025"/>
            <a:ext cx="9372600" cy="49339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B5B4FF-E10F-0A49-25D5-A2C3B9742A0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5A78EE-0A7F-2A5B-C2C4-B882DEED2BA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C014EF86-1353-F575-3F63-6E08BCBD4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300" y="334367"/>
            <a:ext cx="9640170" cy="877734"/>
          </a:xfrm>
        </p:spPr>
        <p:txBody>
          <a:bodyPr/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高级检索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21055F1-BC2E-DEA4-3352-548A41314EA3}"/>
              </a:ext>
            </a:extLst>
          </p:cNvPr>
          <p:cNvGrpSpPr/>
          <p:nvPr/>
        </p:nvGrpSpPr>
        <p:grpSpPr>
          <a:xfrm>
            <a:off x="4701115" y="4181528"/>
            <a:ext cx="2385386" cy="1925831"/>
            <a:chOff x="6418188" y="3349177"/>
            <a:chExt cx="2680869" cy="21642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9B5B2D0-B711-9C6D-DEE6-B2F4A5D372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92" t="9114"/>
            <a:stretch/>
          </p:blipFill>
          <p:spPr>
            <a:xfrm>
              <a:off x="6418188" y="3349177"/>
              <a:ext cx="1580051" cy="2164222"/>
            </a:xfrm>
            <a:prstGeom prst="rect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3EF4F0E-8E33-6E23-CE51-33BFE818BA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5933" b="1834"/>
            <a:stretch/>
          </p:blipFill>
          <p:spPr>
            <a:xfrm>
              <a:off x="8184658" y="3349177"/>
              <a:ext cx="914399" cy="1120076"/>
            </a:xfrm>
            <a:prstGeom prst="rect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</p:pic>
      </p:grpSp>
      <p:sp>
        <p:nvSpPr>
          <p:cNvPr id="4" name="矩形: 圆角 13">
            <a:extLst>
              <a:ext uri="{FF2B5EF4-FFF2-40B4-BE49-F238E27FC236}">
                <a16:creationId xmlns:a16="http://schemas.microsoft.com/office/drawing/2014/main" id="{5F939BED-8F60-1C47-C604-BE5B18833B51}"/>
              </a:ext>
            </a:extLst>
          </p:cNvPr>
          <p:cNvSpPr/>
          <p:nvPr/>
        </p:nvSpPr>
        <p:spPr>
          <a:xfrm>
            <a:off x="1619582" y="2324367"/>
            <a:ext cx="845761" cy="309198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矩形: 圆角 13">
            <a:extLst>
              <a:ext uri="{FF2B5EF4-FFF2-40B4-BE49-F238E27FC236}">
                <a16:creationId xmlns:a16="http://schemas.microsoft.com/office/drawing/2014/main" id="{A55B3165-3382-8104-79DA-22450EE1101D}"/>
              </a:ext>
            </a:extLst>
          </p:cNvPr>
          <p:cNvSpPr/>
          <p:nvPr/>
        </p:nvSpPr>
        <p:spPr>
          <a:xfrm>
            <a:off x="3121506" y="2324367"/>
            <a:ext cx="845761" cy="309198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3" name="矩形: 圆角 13">
            <a:extLst>
              <a:ext uri="{FF2B5EF4-FFF2-40B4-BE49-F238E27FC236}">
                <a16:creationId xmlns:a16="http://schemas.microsoft.com/office/drawing/2014/main" id="{F6B7A81E-E904-6F0C-587D-BD96D034E9D9}"/>
              </a:ext>
            </a:extLst>
          </p:cNvPr>
          <p:cNvSpPr/>
          <p:nvPr/>
        </p:nvSpPr>
        <p:spPr>
          <a:xfrm>
            <a:off x="4701115" y="4180615"/>
            <a:ext cx="1405899" cy="1935008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C5924925-1E93-A6A3-11FD-32D4B1685A58}"/>
              </a:ext>
            </a:extLst>
          </p:cNvPr>
          <p:cNvSpPr/>
          <p:nvPr/>
        </p:nvSpPr>
        <p:spPr>
          <a:xfrm>
            <a:off x="6240740" y="4172549"/>
            <a:ext cx="845761" cy="1005677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16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B5B4FF-E10F-0A49-25D5-A2C3B9742A0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5A78EE-0A7F-2A5B-C2C4-B882DEED2BA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C014EF86-1353-F575-3F63-6E08BCBD4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88" y="310646"/>
            <a:ext cx="9640170" cy="877734"/>
          </a:xfrm>
        </p:spPr>
        <p:txBody>
          <a:bodyPr/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检索原料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D1EF04-EEC9-7B82-3284-071CC5408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918" r="36135"/>
          <a:stretch/>
        </p:blipFill>
        <p:spPr>
          <a:xfrm>
            <a:off x="496888" y="875017"/>
            <a:ext cx="6391094" cy="156121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Picture 10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D41BC593-6D48-612F-2C01-ED8B53CD29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" t="12019" b="18132"/>
          <a:stretch/>
        </p:blipFill>
        <p:spPr>
          <a:xfrm>
            <a:off x="4514351" y="2189523"/>
            <a:ext cx="7194056" cy="449594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4E243AF-393F-00D4-B0A4-1045AF674CCA}"/>
              </a:ext>
            </a:extLst>
          </p:cNvPr>
          <p:cNvSpPr txBox="1"/>
          <p:nvPr/>
        </p:nvSpPr>
        <p:spPr>
          <a:xfrm>
            <a:off x="7556044" y="803621"/>
            <a:ext cx="4152363" cy="140551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制剂或配方中，与该原料同时使用的其它配伍成分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管控信息及清单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实验属性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B62002-CD90-4882-AE91-A0B426CD5FF4}"/>
              </a:ext>
            </a:extLst>
          </p:cNvPr>
          <p:cNvSpPr txBox="1"/>
          <p:nvPr/>
        </p:nvSpPr>
        <p:spPr>
          <a:xfrm>
            <a:off x="496888" y="3585979"/>
            <a:ext cx="3469322" cy="17030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使用该原料的制剂或配方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原料供应商信息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可将原料添加至设计工具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Formulation Designer</a:t>
            </a:r>
          </a:p>
        </p:txBody>
      </p:sp>
      <p:sp>
        <p:nvSpPr>
          <p:cNvPr id="6" name="矩形: 圆角 13">
            <a:extLst>
              <a:ext uri="{FF2B5EF4-FFF2-40B4-BE49-F238E27FC236}">
                <a16:creationId xmlns:a16="http://schemas.microsoft.com/office/drawing/2014/main" id="{AA17DDDD-17C5-DAAF-23A6-6B3633B801D6}"/>
              </a:ext>
            </a:extLst>
          </p:cNvPr>
          <p:cNvSpPr/>
          <p:nvPr/>
        </p:nvSpPr>
        <p:spPr>
          <a:xfrm>
            <a:off x="7956593" y="6030382"/>
            <a:ext cx="3419330" cy="271740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矩形: 圆角 13">
            <a:extLst>
              <a:ext uri="{FF2B5EF4-FFF2-40B4-BE49-F238E27FC236}">
                <a16:creationId xmlns:a16="http://schemas.microsoft.com/office/drawing/2014/main" id="{F25CCF8A-A7A1-257E-DFF1-431FFA800E5E}"/>
              </a:ext>
            </a:extLst>
          </p:cNvPr>
          <p:cNvSpPr/>
          <p:nvPr/>
        </p:nvSpPr>
        <p:spPr>
          <a:xfrm>
            <a:off x="6223634" y="6337434"/>
            <a:ext cx="2635232" cy="328365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28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18F1BF6-8977-FCD6-E623-EF59BB815FB4}"/>
              </a:ext>
            </a:extLst>
          </p:cNvPr>
          <p:cNvGrpSpPr/>
          <p:nvPr/>
        </p:nvGrpSpPr>
        <p:grpSpPr>
          <a:xfrm>
            <a:off x="546913" y="1260486"/>
            <a:ext cx="11098174" cy="4372585"/>
            <a:chOff x="546913" y="1115214"/>
            <a:chExt cx="11098174" cy="437258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F532A20-ED58-A5A8-39F4-FA7CCEE64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6913" y="1115214"/>
              <a:ext cx="11098174" cy="4372585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4" name="矩形: 圆角 13">
              <a:extLst>
                <a:ext uri="{FF2B5EF4-FFF2-40B4-BE49-F238E27FC236}">
                  <a16:creationId xmlns:a16="http://schemas.microsoft.com/office/drawing/2014/main" id="{F8AEB07E-77AD-404C-5587-92832BCFDC32}"/>
                </a:ext>
              </a:extLst>
            </p:cNvPr>
            <p:cNvSpPr/>
            <p:nvPr/>
          </p:nvSpPr>
          <p:spPr>
            <a:xfrm>
              <a:off x="770958" y="1688678"/>
              <a:ext cx="2471006" cy="1740322"/>
            </a:xfrm>
            <a:prstGeom prst="roundRect">
              <a:avLst>
                <a:gd name="adj" fmla="val 6516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zh-CN" altLang="en-US" sz="1800" dirty="0" err="1">
                <a:latin typeface="+mn-lt"/>
                <a:ea typeface="DengXian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B5B4FF-E10F-0A49-25D5-A2C3B9742A0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5A78EE-0A7F-2A5B-C2C4-B882DEED2BA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77</a:t>
            </a:fld>
            <a:endParaRPr lang="en-US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C014EF86-1353-F575-3F63-6E08BCBD4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87" y="436190"/>
            <a:ext cx="4418012" cy="877734"/>
          </a:xfrm>
        </p:spPr>
        <p:txBody>
          <a:bodyPr/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设计配方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/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制剂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58FF66-2013-1B0F-F44C-A38C42A97F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0" t="82522" r="77359" b="-654"/>
          <a:stretch/>
        </p:blipFill>
        <p:spPr>
          <a:xfrm>
            <a:off x="1522798" y="5361693"/>
            <a:ext cx="3111056" cy="79140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0701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7006150-20BA-E2AD-C651-2C1EDFDFEF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671" b="10285"/>
          <a:stretch/>
        </p:blipFill>
        <p:spPr>
          <a:xfrm>
            <a:off x="653742" y="795456"/>
            <a:ext cx="6255057" cy="550042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B5B4FF-E10F-0A49-25D5-A2C3B9742A0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5A78EE-0A7F-2A5B-C2C4-B882DEED2BA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C014EF86-1353-F575-3F63-6E08BCBD4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88" y="334367"/>
            <a:ext cx="9640170" cy="877734"/>
          </a:xfrm>
        </p:spPr>
        <p:txBody>
          <a:bodyPr/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设计配方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/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制剂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D964CE-17C1-BA78-3EAA-F26D0DAD7169}"/>
              </a:ext>
            </a:extLst>
          </p:cNvPr>
          <p:cNvSpPr txBox="1"/>
          <p:nvPr/>
        </p:nvSpPr>
        <p:spPr>
          <a:xfrm>
            <a:off x="7918134" y="1534989"/>
            <a:ext cx="4071937" cy="1293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原料详情</a:t>
            </a:r>
            <a:endParaRPr lang="en-US" altLang="zh-CN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原料管制信息</a:t>
            </a:r>
            <a:endParaRPr lang="en-US" altLang="zh-CN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可替代的原料选项</a:t>
            </a:r>
          </a:p>
        </p:txBody>
      </p:sp>
      <p:sp>
        <p:nvSpPr>
          <p:cNvPr id="8" name="矩形: 圆角 13">
            <a:extLst>
              <a:ext uri="{FF2B5EF4-FFF2-40B4-BE49-F238E27FC236}">
                <a16:creationId xmlns:a16="http://schemas.microsoft.com/office/drawing/2014/main" id="{95DF72BF-DA3E-36CC-58D8-4625F8F618A6}"/>
              </a:ext>
            </a:extLst>
          </p:cNvPr>
          <p:cNvSpPr/>
          <p:nvPr/>
        </p:nvSpPr>
        <p:spPr>
          <a:xfrm>
            <a:off x="1944985" y="5520477"/>
            <a:ext cx="899815" cy="230083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DEDF010-39A2-55A4-7B45-4165246C48C9}"/>
              </a:ext>
            </a:extLst>
          </p:cNvPr>
          <p:cNvCxnSpPr>
            <a:cxnSpLocks/>
          </p:cNvCxnSpPr>
          <p:nvPr/>
        </p:nvCxnSpPr>
        <p:spPr>
          <a:xfrm flipV="1">
            <a:off x="2914960" y="4724400"/>
            <a:ext cx="2652251" cy="911118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38795244-E7FD-BA94-2368-CAA6B6D41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211" y="3195145"/>
            <a:ext cx="5527509" cy="206867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4323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462FC7-1BDD-EFDF-A880-7463A5DBBC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143"/>
          <a:stretch/>
        </p:blipFill>
        <p:spPr>
          <a:xfrm>
            <a:off x="575900" y="1220118"/>
            <a:ext cx="7319599" cy="429196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B59639B-BFE1-4FC1-8636-121219DD642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3B223C-63CD-476F-9610-1451CAE36D0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79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83D23A-EDBB-1FFB-9E65-819BB6F57A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270"/>
          <a:stretch/>
        </p:blipFill>
        <p:spPr>
          <a:xfrm>
            <a:off x="7256084" y="2280123"/>
            <a:ext cx="4582352" cy="356482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B59690-DD61-477C-A99D-5EACFA3B8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371" y="4964662"/>
            <a:ext cx="2699554" cy="1213160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3C9ACB9-4304-2F22-01ED-E2BF53BFE9D7}"/>
              </a:ext>
            </a:extLst>
          </p:cNvPr>
          <p:cNvSpPr txBox="1"/>
          <p:nvPr/>
        </p:nvSpPr>
        <p:spPr>
          <a:xfrm>
            <a:off x="8420762" y="1774146"/>
            <a:ext cx="3329539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zh-CN" altLang="en-US" sz="2000" dirty="0">
                <a:solidFill>
                  <a:srgbClr val="00B0F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定位配方或制剂的功能目标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ECFA60BD-51AC-830F-C1CD-436FF1544BD9}"/>
              </a:ext>
            </a:extLst>
          </p:cNvPr>
          <p:cNvSpPr txBox="1">
            <a:spLocks/>
          </p:cNvSpPr>
          <p:nvPr/>
        </p:nvSpPr>
        <p:spPr>
          <a:xfrm>
            <a:off x="496619" y="156169"/>
            <a:ext cx="9529816" cy="2847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cap="none" spc="-150" baseline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文献关联的配方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/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制剂</a:t>
            </a:r>
            <a:br>
              <a:rPr lang="en-US" altLang="zh-CN" dirty="0">
                <a:solidFill>
                  <a:schemeClr val="accent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</a:b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A7FCC5-5EDE-D103-C64F-99DCBEF5316A}"/>
              </a:ext>
            </a:extLst>
          </p:cNvPr>
          <p:cNvSpPr txBox="1"/>
          <p:nvPr/>
        </p:nvSpPr>
        <p:spPr>
          <a:xfrm>
            <a:off x="496888" y="565175"/>
            <a:ext cx="114977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方法（</a:t>
            </a:r>
            <a:r>
              <a:rPr lang="en-US" altLang="zh-CN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）：在</a:t>
            </a:r>
            <a:r>
              <a:rPr lang="en-US" altLang="zh-CN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CAS </a:t>
            </a:r>
            <a:r>
              <a:rPr lang="en-US" altLang="zh-CN" dirty="0" err="1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SciFinder</a:t>
            </a:r>
            <a:r>
              <a:rPr lang="en-US" altLang="zh-CN" baseline="30000" dirty="0" err="1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lang="zh-CN" altLang="en-US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的文献结果集页面，点击</a:t>
            </a:r>
            <a:r>
              <a:rPr lang="en-US" altLang="zh-CN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CAS solutions</a:t>
            </a:r>
            <a:r>
              <a:rPr lang="zh-CN" altLang="en-US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中的 </a:t>
            </a:r>
            <a:r>
              <a:rPr lang="en-US" altLang="zh-CN" dirty="0" err="1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Formulus</a:t>
            </a:r>
            <a:r>
              <a:rPr lang="en-US" altLang="zh-CN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获得有具体配方或制剂信息的文献，从文献详情页中链接获取</a:t>
            </a:r>
          </a:p>
          <a:p>
            <a:endParaRPr lang="zh-CN" altLang="en-US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矩形: 圆角 13">
            <a:extLst>
              <a:ext uri="{FF2B5EF4-FFF2-40B4-BE49-F238E27FC236}">
                <a16:creationId xmlns:a16="http://schemas.microsoft.com/office/drawing/2014/main" id="{AB9B1179-50C2-E034-6C3E-E67ADC7893B8}"/>
              </a:ext>
            </a:extLst>
          </p:cNvPr>
          <p:cNvSpPr/>
          <p:nvPr/>
        </p:nvSpPr>
        <p:spPr>
          <a:xfrm>
            <a:off x="1172371" y="4963749"/>
            <a:ext cx="2699554" cy="1213160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27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9B9DD1-F471-6839-C635-9A55185963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439"/>
          <a:stretch/>
        </p:blipFill>
        <p:spPr>
          <a:xfrm>
            <a:off x="6031271" y="969319"/>
            <a:ext cx="4861616" cy="372446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C66D776-DFE5-D63A-BC4C-5767776EDE58}"/>
              </a:ext>
            </a:extLst>
          </p:cNvPr>
          <p:cNvGrpSpPr/>
          <p:nvPr/>
        </p:nvGrpSpPr>
        <p:grpSpPr>
          <a:xfrm>
            <a:off x="743461" y="969319"/>
            <a:ext cx="4861617" cy="3745246"/>
            <a:chOff x="496888" y="905308"/>
            <a:chExt cx="4861617" cy="374524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09C3432-D985-EB25-5615-D4A223CAA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6888" y="905308"/>
              <a:ext cx="4861617" cy="3745246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8" name="矩形: 圆角 13">
              <a:extLst>
                <a:ext uri="{FF2B5EF4-FFF2-40B4-BE49-F238E27FC236}">
                  <a16:creationId xmlns:a16="http://schemas.microsoft.com/office/drawing/2014/main" id="{0FAB5E2E-4A52-5966-0093-611C1C0A937C}"/>
                </a:ext>
              </a:extLst>
            </p:cNvPr>
            <p:cNvSpPr/>
            <p:nvPr/>
          </p:nvSpPr>
          <p:spPr>
            <a:xfrm>
              <a:off x="1645920" y="1846218"/>
              <a:ext cx="1227909" cy="487680"/>
            </a:xfrm>
            <a:prstGeom prst="roundRect">
              <a:avLst>
                <a:gd name="adj" fmla="val 6516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zh-CN" altLang="en-US" sz="1800" dirty="0" err="1">
                <a:latin typeface="+mn-lt"/>
                <a:ea typeface="DengXian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A64DAADF-E373-186C-D7DE-2BDCE6829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64" y="433331"/>
            <a:ext cx="8285162" cy="32861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rgbClr val="005CAB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spcBef>
                <a:spcPts val="1600"/>
              </a:spcBef>
            </a:pPr>
            <a:r>
              <a:rPr lang="zh-CN" altLang="en-US" sz="3600" dirty="0">
                <a:solidFill>
                  <a:srgbClr val="0032A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如何获取</a:t>
            </a:r>
            <a:r>
              <a:rPr lang="en-US" altLang="zh-CN" sz="3600" dirty="0">
                <a:solidFill>
                  <a:srgbClr val="0032A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CAS </a:t>
            </a:r>
            <a:r>
              <a:rPr lang="en-US" altLang="zh-CN" sz="3600" dirty="0" err="1">
                <a:solidFill>
                  <a:srgbClr val="0032A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SciFinder</a:t>
            </a:r>
            <a:r>
              <a:rPr lang="en-US" altLang="zh-CN" sz="3600" baseline="30000" dirty="0" err="1">
                <a:solidFill>
                  <a:srgbClr val="0032A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n</a:t>
            </a:r>
            <a:r>
              <a:rPr lang="zh-CN" altLang="en-US" sz="3600" dirty="0">
                <a:solidFill>
                  <a:srgbClr val="0032A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账号</a:t>
            </a:r>
            <a:endParaRPr lang="en-US" sz="3600" dirty="0">
              <a:solidFill>
                <a:srgbClr val="0032A0"/>
              </a:solidFill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90BBE2F5-48B9-648C-FF75-ED1C4E99A59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045029" y="6313794"/>
            <a:ext cx="3739862" cy="208926"/>
          </a:xfrm>
        </p:spPr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FDADC60F-7F91-22FF-4613-3AA35F7117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96888" y="6314707"/>
            <a:ext cx="548141" cy="208926"/>
          </a:xfrm>
        </p:spPr>
        <p:txBody>
          <a:bodyPr/>
          <a:lstStyle/>
          <a:p>
            <a:fld id="{A82C3BC0-3EBF-3C4C-A3D8-795624EBC6A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A712B5-CB90-851B-5E27-34E83A10A02A}"/>
              </a:ext>
            </a:extLst>
          </p:cNvPr>
          <p:cNvSpPr/>
          <p:nvPr/>
        </p:nvSpPr>
        <p:spPr>
          <a:xfrm>
            <a:off x="2493097" y="4677448"/>
            <a:ext cx="3071553" cy="646331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  <a:tabLst>
                <a:tab pos="171450" algn="l"/>
              </a:tabLst>
            </a:pP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1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、登录学校图书馆首页，资源模块下点击数据库总览。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BDCFB0-DFF4-1C22-63AB-DB8D645AFCE7}"/>
              </a:ext>
            </a:extLst>
          </p:cNvPr>
          <p:cNvSpPr/>
          <p:nvPr/>
        </p:nvSpPr>
        <p:spPr>
          <a:xfrm>
            <a:off x="6343651" y="185666"/>
            <a:ext cx="5848349" cy="46564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171450" algn="l"/>
              </a:tabLst>
            </a:pPr>
            <a:r>
              <a:rPr lang="zh-CN" altLang="en-US" b="1" dirty="0">
                <a:solidFill>
                  <a:srgbClr val="00B0F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（登录图书馆网站，查看注册相关的链接和说明）</a:t>
            </a:r>
            <a:endParaRPr lang="en-US" altLang="zh-CN" b="1" dirty="0">
              <a:solidFill>
                <a:srgbClr val="00B0F0"/>
              </a:solidFill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B8EA6DF4-E2E0-A752-2399-88287ED04331}"/>
              </a:ext>
            </a:extLst>
          </p:cNvPr>
          <p:cNvSpPr/>
          <p:nvPr/>
        </p:nvSpPr>
        <p:spPr>
          <a:xfrm rot="5400000">
            <a:off x="2038451" y="5100933"/>
            <a:ext cx="344129" cy="20321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B616998-4072-64B4-C34C-240A74CDB2D2}"/>
              </a:ext>
            </a:extLst>
          </p:cNvPr>
          <p:cNvGrpSpPr/>
          <p:nvPr/>
        </p:nvGrpSpPr>
        <p:grpSpPr>
          <a:xfrm>
            <a:off x="370764" y="5591694"/>
            <a:ext cx="7316221" cy="495322"/>
            <a:chOff x="370764" y="5539486"/>
            <a:chExt cx="7316221" cy="49532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F3495B2-CE92-4677-C16F-7360359F9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0764" y="5596621"/>
              <a:ext cx="7316221" cy="381053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22" name="矩形: 圆角 13">
              <a:extLst>
                <a:ext uri="{FF2B5EF4-FFF2-40B4-BE49-F238E27FC236}">
                  <a16:creationId xmlns:a16="http://schemas.microsoft.com/office/drawing/2014/main" id="{2B7BE372-ACF1-0775-BE37-D6916C2644B9}"/>
                </a:ext>
              </a:extLst>
            </p:cNvPr>
            <p:cNvSpPr/>
            <p:nvPr/>
          </p:nvSpPr>
          <p:spPr>
            <a:xfrm>
              <a:off x="6654802" y="5539486"/>
              <a:ext cx="994806" cy="495322"/>
            </a:xfrm>
            <a:prstGeom prst="roundRect">
              <a:avLst>
                <a:gd name="adj" fmla="val 6516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900"/>
                </a:spcBef>
              </a:pPr>
              <a:endParaRPr lang="zh-CN" altLang="en-US" sz="1800" dirty="0" err="1">
                <a:latin typeface="+mn-lt"/>
                <a:ea typeface="DengXian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A72A64DC-24C3-3E89-F60A-43E161AFAFAF}"/>
              </a:ext>
            </a:extLst>
          </p:cNvPr>
          <p:cNvSpPr/>
          <p:nvPr/>
        </p:nvSpPr>
        <p:spPr>
          <a:xfrm>
            <a:off x="4557511" y="6069432"/>
            <a:ext cx="4004396" cy="646331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  <a:tabLst>
                <a:tab pos="171450" algn="l"/>
              </a:tabLst>
            </a:pP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2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、在列表中找到</a:t>
            </a:r>
            <a:r>
              <a:rPr lang="en-US" altLang="zh-CN" dirty="0" err="1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SciFinder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Acadamic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一栏，点击右侧详细介绍链接。</a:t>
            </a:r>
          </a:p>
        </p:txBody>
      </p:sp>
      <p:sp>
        <p:nvSpPr>
          <p:cNvPr id="26" name="矩形: 圆角 13">
            <a:extLst>
              <a:ext uri="{FF2B5EF4-FFF2-40B4-BE49-F238E27FC236}">
                <a16:creationId xmlns:a16="http://schemas.microsoft.com/office/drawing/2014/main" id="{A8D18407-94B4-B751-9925-805903CC32A2}"/>
              </a:ext>
            </a:extLst>
          </p:cNvPr>
          <p:cNvSpPr/>
          <p:nvPr/>
        </p:nvSpPr>
        <p:spPr>
          <a:xfrm>
            <a:off x="6883180" y="1844227"/>
            <a:ext cx="2513365" cy="619684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C3B02C-39A9-7836-DDCB-08A6152740EE}"/>
              </a:ext>
            </a:extLst>
          </p:cNvPr>
          <p:cNvSpPr/>
          <p:nvPr/>
        </p:nvSpPr>
        <p:spPr>
          <a:xfrm>
            <a:off x="7878714" y="4686848"/>
            <a:ext cx="3797748" cy="369332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  <a:tabLst>
                <a:tab pos="171450" algn="l"/>
              </a:tabLst>
            </a:pP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3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、点击文章中的链接进行账号注册。</a:t>
            </a: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52B14171-5BA9-C935-4B68-8A9C7CF76226}"/>
              </a:ext>
            </a:extLst>
          </p:cNvPr>
          <p:cNvSpPr/>
          <p:nvPr/>
        </p:nvSpPr>
        <p:spPr>
          <a:xfrm rot="16200000">
            <a:off x="6980141" y="5155045"/>
            <a:ext cx="344129" cy="20321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1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B59639B-BFE1-4FC1-8636-121219DD642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3B223C-63CD-476F-9610-1451CAE36D0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80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023DC1F-EB83-4675-BF54-2787BE89A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88" y="334367"/>
            <a:ext cx="9234941" cy="328304"/>
          </a:xfrm>
        </p:spPr>
        <p:txBody>
          <a:bodyPr/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文献关联的配方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/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制剂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EC3CD2-65C1-C872-196C-261592A3BF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147"/>
          <a:stretch/>
        </p:blipFill>
        <p:spPr>
          <a:xfrm>
            <a:off x="41629" y="961427"/>
            <a:ext cx="5694590" cy="507249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83B54B4-B377-21CB-CD21-116BDDD7C267}"/>
              </a:ext>
            </a:extLst>
          </p:cNvPr>
          <p:cNvGrpSpPr/>
          <p:nvPr/>
        </p:nvGrpSpPr>
        <p:grpSpPr>
          <a:xfrm>
            <a:off x="5783861" y="233802"/>
            <a:ext cx="6366510" cy="6390395"/>
            <a:chOff x="5518371" y="251460"/>
            <a:chExt cx="6366510" cy="639039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0353B25-5A37-E9C4-223F-88A583B010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99" r="3110"/>
            <a:stretch/>
          </p:blipFill>
          <p:spPr>
            <a:xfrm>
              <a:off x="5518371" y="251460"/>
              <a:ext cx="6366510" cy="6390395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C53BE5A-F01B-0118-A102-2093E83AA79C}"/>
                </a:ext>
              </a:extLst>
            </p:cNvPr>
            <p:cNvGrpSpPr/>
            <p:nvPr/>
          </p:nvGrpSpPr>
          <p:grpSpPr>
            <a:xfrm>
              <a:off x="6707566" y="2908551"/>
              <a:ext cx="4798393" cy="345251"/>
              <a:chOff x="7113790" y="2498226"/>
              <a:chExt cx="4798393" cy="345251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8ECA933B-BC1B-72C3-9864-88D90227E7DE}"/>
                  </a:ext>
                </a:extLst>
              </p:cNvPr>
              <p:cNvGrpSpPr/>
              <p:nvPr/>
            </p:nvGrpSpPr>
            <p:grpSpPr>
              <a:xfrm>
                <a:off x="7113790" y="2498226"/>
                <a:ext cx="2053070" cy="345042"/>
                <a:chOff x="7190974" y="2220851"/>
                <a:chExt cx="1828297" cy="307266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F7EDAB0-EB30-3275-1AC5-9F2E66AABB6D}"/>
                    </a:ext>
                  </a:extLst>
                </p:cNvPr>
                <p:cNvSpPr txBox="1"/>
                <p:nvPr/>
              </p:nvSpPr>
              <p:spPr>
                <a:xfrm>
                  <a:off x="7190974" y="2226628"/>
                  <a:ext cx="557939" cy="3014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1600" b="1" dirty="0">
                      <a:solidFill>
                        <a:srgbClr val="00B0F0"/>
                      </a:solidFill>
                      <a:latin typeface="等线" panose="02010600030101010101" pitchFamily="2" charset="-122"/>
                      <a:ea typeface="等线" panose="02010600030101010101" pitchFamily="2" charset="-122"/>
                      <a:cs typeface="Calibri" panose="020F0502020204030204" pitchFamily="34" charset="0"/>
                    </a:rPr>
                    <a:t>成分</a:t>
                  </a:r>
                  <a:endParaRPr lang="en-US" altLang="zh-CN" sz="1600" b="1" dirty="0">
                    <a:solidFill>
                      <a:srgbClr val="00B0F0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BF902BF-F91A-AAC0-2161-4AE47EDF935D}"/>
                    </a:ext>
                  </a:extLst>
                </p:cNvPr>
                <p:cNvSpPr txBox="1"/>
                <p:nvPr/>
              </p:nvSpPr>
              <p:spPr>
                <a:xfrm>
                  <a:off x="8461332" y="2220851"/>
                  <a:ext cx="557939" cy="3014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1600" b="1" dirty="0">
                      <a:solidFill>
                        <a:srgbClr val="00B0F0"/>
                      </a:solidFill>
                      <a:latin typeface="等线" panose="02010600030101010101" pitchFamily="2" charset="-122"/>
                      <a:ea typeface="等线" panose="02010600030101010101" pitchFamily="2" charset="-122"/>
                      <a:cs typeface="Calibri" panose="020F0502020204030204" pitchFamily="34" charset="0"/>
                    </a:rPr>
                    <a:t>功能</a:t>
                  </a:r>
                  <a:endParaRPr lang="en-US" altLang="zh-CN" sz="1600" b="1" dirty="0">
                    <a:solidFill>
                      <a:srgbClr val="00B0F0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1679F86-5A79-8565-2A24-E6F6FC23FF5B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1285650" y="2504923"/>
                <a:ext cx="62653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b="1" dirty="0">
                    <a:solidFill>
                      <a:srgbClr val="00B0F0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Calibri" panose="020F0502020204030204" pitchFamily="34" charset="0"/>
                  </a:rPr>
                  <a:t>用量</a:t>
                </a:r>
                <a:endParaRPr lang="en-US" altLang="zh-CN" sz="1600" b="1" dirty="0">
                  <a:solidFill>
                    <a:srgbClr val="00B0F0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BE9B1ED9-1357-A34B-D6F6-4CBE3B7B06AA}"/>
              </a:ext>
            </a:extLst>
          </p:cNvPr>
          <p:cNvSpPr/>
          <p:nvPr/>
        </p:nvSpPr>
        <p:spPr>
          <a:xfrm>
            <a:off x="5468810" y="1110049"/>
            <a:ext cx="1973945" cy="338553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en-US" sz="1800" dirty="0" err="1"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73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5674B87-22C4-2367-DE99-09681A13F6C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B12138-CB2F-1D4A-7093-22A4476239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5321BFA-93F2-0EDB-BD84-635D08AEA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88" y="668813"/>
            <a:ext cx="8285162" cy="328613"/>
          </a:xfrm>
        </p:spPr>
        <p:txBody>
          <a:bodyPr/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实验方案检索小结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3A1B1E18-33EA-52F7-5BDB-60933514703D}"/>
              </a:ext>
            </a:extLst>
          </p:cNvPr>
          <p:cNvSpPr txBox="1">
            <a:spLocks/>
          </p:cNvSpPr>
          <p:nvPr/>
        </p:nvSpPr>
        <p:spPr>
          <a:xfrm>
            <a:off x="995974" y="1661036"/>
            <a:ext cx="10200052" cy="37719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Font typeface="Arial"/>
              <a:buNone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33363" indent="-223838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Clr>
                <a:schemeClr val="accent2"/>
              </a:buClr>
              <a:buFont typeface="System Font Regular"/>
              <a:buChar char="–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6400" indent="-173038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.AppleSystemUIFont" charset="-120"/>
              <a:buChar char="–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algn="just">
              <a:lnSpc>
                <a:spcPct val="150000"/>
              </a:lnSpc>
              <a:spcBef>
                <a:spcPts val="600"/>
              </a:spcBef>
              <a:buFont typeface="Arial"/>
              <a:buAutoNum type="arabicPeriod"/>
              <a:defRPr/>
            </a:pP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利用</a:t>
            </a: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Synthetic </a:t>
            </a:r>
            <a:r>
              <a:rPr lang="en-US" altLang="zh-CN" sz="2400" dirty="0" err="1">
                <a:latin typeface="等线" panose="02010600030101010101" pitchFamily="2" charset="-122"/>
                <a:ea typeface="等线" panose="02010600030101010101" pitchFamily="2" charset="-122"/>
              </a:rPr>
              <a:t>Methods</a:t>
            </a:r>
            <a:r>
              <a:rPr lang="en-US" altLang="zh-CN" sz="2400" baseline="30000" dirty="0" err="1">
                <a:latin typeface="等线" panose="02010600030101010101" pitchFamily="2" charset="-122"/>
                <a:ea typeface="等线" panose="02010600030101010101" pitchFamily="2" charset="-122"/>
              </a:rPr>
              <a:t>TM</a:t>
            </a: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查看文献中合成方法详情</a:t>
            </a:r>
          </a:p>
          <a:p>
            <a:pPr marL="457189" indent="-457189" algn="just">
              <a:lnSpc>
                <a:spcPct val="150000"/>
              </a:lnSpc>
              <a:spcBef>
                <a:spcPts val="600"/>
              </a:spcBef>
              <a:buFont typeface="Arial"/>
              <a:buAutoNum type="arabicPeriod"/>
              <a:defRPr/>
            </a:pP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利用</a:t>
            </a: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CAS Analytical Methods</a:t>
            </a: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进行主题检索或分类浏览获得分析方法，或通过文献查看关联的分析实验及数据详情</a:t>
            </a:r>
            <a:endParaRPr lang="en-US" altLang="zh-CN" sz="24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457189" indent="-457189" algn="just">
              <a:lnSpc>
                <a:spcPct val="150000"/>
              </a:lnSpc>
              <a:spcBef>
                <a:spcPts val="600"/>
              </a:spcBef>
              <a:buFont typeface="Arial"/>
              <a:buAutoNum type="arabicPeriod"/>
              <a:defRPr/>
            </a:pP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利用</a:t>
            </a: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CAS </a:t>
            </a:r>
            <a:r>
              <a:rPr lang="en-US" altLang="zh-CN" sz="2400" dirty="0" err="1">
                <a:latin typeface="等线" panose="02010600030101010101" pitchFamily="2" charset="-122"/>
                <a:ea typeface="等线" panose="02010600030101010101" pitchFamily="2" charset="-122"/>
              </a:rPr>
              <a:t>Formulus</a:t>
            </a: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检索原料、配方</a:t>
            </a: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/</a:t>
            </a: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制剂，或通过文献结果集获得关联的配方</a:t>
            </a: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/</a:t>
            </a: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制剂信息；利用配方设计工具启发产品配方的开发</a:t>
            </a:r>
            <a:endParaRPr lang="en-US" altLang="zh-CN" sz="24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8912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B5785D-7F5E-0E96-4EB7-7B34EEEA4522}"/>
              </a:ext>
            </a:extLst>
          </p:cNvPr>
          <p:cNvSpPr txBox="1">
            <a:spLocks/>
          </p:cNvSpPr>
          <p:nvPr/>
        </p:nvSpPr>
        <p:spPr>
          <a:xfrm>
            <a:off x="496888" y="1331285"/>
            <a:ext cx="7133622" cy="419543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Font typeface="Arial"/>
              <a:buNone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33363" indent="-223838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Clr>
                <a:schemeClr val="accent2"/>
              </a:buClr>
              <a:buFont typeface="System Font Regular"/>
              <a:buChar char="–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6400" indent="-173038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.AppleSystemUIFont" charset="-120"/>
              <a:buChar char="–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  <a:spcBef>
                <a:spcPts val="1200"/>
              </a:spcBef>
            </a:pP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CAS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及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CAS </a:t>
            </a:r>
            <a:r>
              <a:rPr lang="en-US" altLang="zh-CN" sz="2000" dirty="0" err="1">
                <a:solidFill>
                  <a:schemeClr val="bg1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SciFinder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Discovery Platform (Academic)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简介</a:t>
            </a:r>
            <a:endParaRPr lang="en-US" altLang="zh-CN" sz="2000" dirty="0">
              <a:solidFill>
                <a:schemeClr val="bg1">
                  <a:lumMod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lvl="1">
              <a:lnSpc>
                <a:spcPct val="150000"/>
              </a:lnSpc>
              <a:spcBef>
                <a:spcPts val="1200"/>
              </a:spcBef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科研信息的高效查阅</a:t>
            </a:r>
            <a:endParaRPr lang="en-US" dirty="0">
              <a:solidFill>
                <a:schemeClr val="bg1">
                  <a:lumMod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lvl="1">
              <a:lnSpc>
                <a:spcPct val="150000"/>
              </a:lnSpc>
              <a:spcBef>
                <a:spcPts val="1200"/>
              </a:spcBef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常见问题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Q&amp;A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ts val="1200"/>
              </a:spcBef>
            </a:pP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ts val="1200"/>
              </a:spcBef>
            </a:pP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8107C81-11F0-45CC-AA24-55BAF856DB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5F3A47-BB4A-45D8-9F9E-7F80E52228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82</a:t>
            </a:fld>
            <a:endParaRPr lang="en-US"/>
          </a:p>
        </p:txBody>
      </p:sp>
      <p:sp>
        <p:nvSpPr>
          <p:cNvPr id="5" name="Title 21">
            <a:extLst>
              <a:ext uri="{FF2B5EF4-FFF2-40B4-BE49-F238E27FC236}">
                <a16:creationId xmlns:a16="http://schemas.microsoft.com/office/drawing/2014/main" id="{F51E3317-9370-47A6-88E9-C295A513DDCE}"/>
              </a:ext>
            </a:extLst>
          </p:cNvPr>
          <p:cNvSpPr txBox="1">
            <a:spLocks/>
          </p:cNvSpPr>
          <p:nvPr/>
        </p:nvSpPr>
        <p:spPr>
          <a:xfrm>
            <a:off x="496888" y="489252"/>
            <a:ext cx="8285605" cy="3283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cap="none" spc="-150" baseline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大纲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1133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6"/>
    </mc:Choice>
    <mc:Fallback xmlns="">
      <p:transition advTm="146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CA1B686-6C59-C914-6F90-B64209C9A96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8113EF-A097-1F5D-B226-45317AFF305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83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5C31F12-FFCA-297E-00E3-64258161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88" y="769730"/>
            <a:ext cx="8285162" cy="32861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rgbClr val="005CAB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spcBef>
                <a:spcPts val="1600"/>
              </a:spcBef>
            </a:pPr>
            <a:r>
              <a:rPr lang="en-US" altLang="zh-CN" sz="3600" dirty="0">
                <a:solidFill>
                  <a:srgbClr val="0032A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CAS </a:t>
            </a:r>
            <a:r>
              <a:rPr lang="en-US" altLang="zh-CN" sz="3600" dirty="0" err="1">
                <a:solidFill>
                  <a:srgbClr val="0032A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SciFinder</a:t>
            </a:r>
            <a:r>
              <a:rPr lang="en-US" altLang="zh-CN" sz="3600" baseline="30000" dirty="0" err="1">
                <a:solidFill>
                  <a:srgbClr val="0032A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n</a:t>
            </a:r>
            <a:r>
              <a:rPr lang="zh-CN" altLang="en-US" sz="3600" dirty="0">
                <a:solidFill>
                  <a:srgbClr val="0032A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检索浏览器推荐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23ACBD92-57A5-613B-A09C-FFB1785BDB9B}"/>
              </a:ext>
            </a:extLst>
          </p:cNvPr>
          <p:cNvSpPr txBox="1">
            <a:spLocks/>
          </p:cNvSpPr>
          <p:nvPr/>
        </p:nvSpPr>
        <p:spPr>
          <a:xfrm>
            <a:off x="1039941" y="1649114"/>
            <a:ext cx="10112118" cy="355977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Font typeface="Arial"/>
              <a:buNone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33363" indent="-223838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Clr>
                <a:schemeClr val="accent2"/>
              </a:buClr>
              <a:buFont typeface="System Font Regular"/>
              <a:buChar char="–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6400" indent="-173038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.AppleSystemUIFont" charset="-120"/>
              <a:buChar char="–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600"/>
              </a:spcBef>
              <a:buClr>
                <a:schemeClr val="accent2"/>
              </a:buClr>
              <a:defRPr/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  <a:cs typeface="+mj-cs"/>
              </a:rPr>
              <a:t>浏览器推荐：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等线" panose="02010600030101010101" pitchFamily="2" charset="-122"/>
                <a:ea typeface="等线" panose="02010600030101010101" pitchFamily="2" charset="-122"/>
              </a:rPr>
              <a:t>Windows (7, 8.1, 10)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：</a:t>
            </a:r>
            <a:r>
              <a:rPr lang="en-US" dirty="0">
                <a:latin typeface="等线" panose="02010600030101010101" pitchFamily="2" charset="-122"/>
                <a:ea typeface="等线" panose="02010600030101010101" pitchFamily="2" charset="-122"/>
              </a:rPr>
              <a:t>Chrome 60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及更高版本，</a:t>
            </a:r>
            <a:r>
              <a:rPr lang="en-US" dirty="0">
                <a:latin typeface="等线" panose="02010600030101010101" pitchFamily="2" charset="-122"/>
                <a:ea typeface="等线" panose="02010600030101010101" pitchFamily="2" charset="-122"/>
              </a:rPr>
              <a:t>Firefox 55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及更高版本，</a:t>
            </a:r>
            <a:r>
              <a:rPr lang="en-US" dirty="0">
                <a:latin typeface="等线" panose="02010600030101010101" pitchFamily="2" charset="-122"/>
                <a:ea typeface="等线" panose="02010600030101010101" pitchFamily="2" charset="-122"/>
              </a:rPr>
              <a:t>Firefox 52 (ESR)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、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Edge 15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及更高版本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等线" panose="02010600030101010101" pitchFamily="2" charset="-122"/>
                <a:ea typeface="等线" panose="02010600030101010101" pitchFamily="2" charset="-122"/>
              </a:rPr>
              <a:t>Mac OS X (10.11, 10.12, 10.13)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：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Safari 9.3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及更高版本，</a:t>
            </a:r>
            <a:r>
              <a:rPr lang="en-US" dirty="0">
                <a:latin typeface="等线" panose="02010600030101010101" pitchFamily="2" charset="-122"/>
                <a:ea typeface="等线" panose="02010600030101010101" pitchFamily="2" charset="-122"/>
              </a:rPr>
              <a:t>Chrome 60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及更高版本，</a:t>
            </a:r>
            <a:r>
              <a:rPr lang="en-US" dirty="0">
                <a:latin typeface="等线" panose="02010600030101010101" pitchFamily="2" charset="-122"/>
                <a:ea typeface="等线" panose="02010600030101010101" pitchFamily="2" charset="-122"/>
              </a:rPr>
              <a:t>Firefox 55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及更高版本，</a:t>
            </a:r>
            <a:r>
              <a:rPr lang="en-US" dirty="0">
                <a:latin typeface="等线" panose="02010600030101010101" pitchFamily="2" charset="-122"/>
                <a:ea typeface="等线" panose="02010600030101010101" pitchFamily="2" charset="-122"/>
              </a:rPr>
              <a:t>Firefox 52 (ESR)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2400" b="1" u="sng" dirty="0">
                <a:solidFill>
                  <a:srgbClr val="00B0F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不建议使用</a:t>
            </a:r>
            <a:r>
              <a:rPr lang="en-US" altLang="zh-CN" sz="2400" b="1" u="sng" dirty="0">
                <a:solidFill>
                  <a:srgbClr val="00B0F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360</a:t>
            </a:r>
            <a:r>
              <a:rPr lang="zh-CN" altLang="en-US" sz="2400" b="1" u="sng" dirty="0">
                <a:solidFill>
                  <a:srgbClr val="00B0F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浏览器，相关功能或插件会被自动拦截</a:t>
            </a:r>
            <a:endParaRPr lang="en-US" altLang="zh-CN" sz="2400" b="1" u="sng" dirty="0">
              <a:solidFill>
                <a:srgbClr val="00B0F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9873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34C5483-6795-020B-F52B-EC19E1649D1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A922C2-4751-36AC-0A96-BEE900AA90B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84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E138DA3-2E45-AA4B-F49E-60A96E17D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396" y="593213"/>
            <a:ext cx="8285162" cy="328613"/>
          </a:xfrm>
        </p:spPr>
        <p:txBody>
          <a:bodyPr/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常见注册问题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B3E1F57-EFAF-F876-C56C-2B0121861512}"/>
              </a:ext>
            </a:extLst>
          </p:cNvPr>
          <p:cNvSpPr txBox="1">
            <a:spLocks/>
          </p:cNvSpPr>
          <p:nvPr/>
        </p:nvSpPr>
        <p:spPr>
          <a:xfrm>
            <a:off x="2667361" y="4212433"/>
            <a:ext cx="68572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Font typeface="Arial"/>
              <a:buNone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33363" indent="-223838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Clr>
                <a:schemeClr val="accent2"/>
              </a:buClr>
              <a:buFont typeface="System Font Regular"/>
              <a:buChar char="–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6400" indent="-173038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.AppleSystemUIFont" charset="-120"/>
              <a:buChar char="–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−"/>
              <a:defRPr/>
            </a:pP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检查注册链接是否正确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342900" indent="-342900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−"/>
              <a:defRPr/>
            </a:pP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确认连入校园网，且不是通过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VPN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连接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342900" indent="-342900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−"/>
              <a:defRPr/>
            </a:pP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如果链接正确，且在校园内，请联系图书馆或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china@acs-i.org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55926C-69A2-66E9-61BD-2ADF9138ED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02" b="5839"/>
          <a:stretch/>
        </p:blipFill>
        <p:spPr>
          <a:xfrm>
            <a:off x="2667361" y="1573732"/>
            <a:ext cx="5852907" cy="224782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7979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34C5483-6795-020B-F52B-EC19E1649D1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A922C2-4751-36AC-0A96-BEE900AA90B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85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E138DA3-2E45-AA4B-F49E-60A96E17D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396" y="593213"/>
            <a:ext cx="8285162" cy="328613"/>
          </a:xfrm>
        </p:spPr>
        <p:txBody>
          <a:bodyPr/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常见登录问题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11B25806-79C5-27AB-4E87-8867C0A891B7}"/>
              </a:ext>
            </a:extLst>
          </p:cNvPr>
          <p:cNvSpPr txBox="1">
            <a:spLocks/>
          </p:cNvSpPr>
          <p:nvPr/>
        </p:nvSpPr>
        <p:spPr>
          <a:xfrm>
            <a:off x="6828672" y="2882696"/>
            <a:ext cx="4445771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Font typeface="Arial"/>
              <a:buNone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33363" indent="-223838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Clr>
                <a:schemeClr val="accent2"/>
              </a:buClr>
              <a:buFont typeface="System Font Regular"/>
              <a:buChar char="–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6400" indent="-173038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.AppleSystemUIFont" charset="-120"/>
              <a:buChar char="–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−"/>
              <a:defRPr/>
            </a:pP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确认账号密码是否正确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342900" indent="-342900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−"/>
              <a:defRPr/>
            </a:pP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如果账号密码正确，请填写问题报告后联系图书馆或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china@acs-i.org</a:t>
            </a:r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CDE3B319-1F24-3A05-3C69-1399E0B737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8"/>
          <a:stretch/>
        </p:blipFill>
        <p:spPr bwMode="auto">
          <a:xfrm>
            <a:off x="965927" y="1537042"/>
            <a:ext cx="5682044" cy="4160623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34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A37DE2D-DF71-D127-5650-4A09F50609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324"/>
          <a:stretch/>
        </p:blipFill>
        <p:spPr>
          <a:xfrm>
            <a:off x="2450827" y="1214023"/>
            <a:ext cx="3663138" cy="130348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34C5483-6795-020B-F52B-EC19E1649D1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A922C2-4751-36AC-0A96-BEE900AA90B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86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E138DA3-2E45-AA4B-F49E-60A96E17D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88" y="510434"/>
            <a:ext cx="8285162" cy="328613"/>
          </a:xfrm>
        </p:spPr>
        <p:txBody>
          <a:bodyPr/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线上学习资源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88FF87-6276-C0A8-DB63-F99CA670FEDD}"/>
              </a:ext>
            </a:extLst>
          </p:cNvPr>
          <p:cNvSpPr txBox="1"/>
          <p:nvPr/>
        </p:nvSpPr>
        <p:spPr>
          <a:xfrm>
            <a:off x="1354471" y="3757090"/>
            <a:ext cx="1765282" cy="814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ES" sz="1800" b="1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CAS </a:t>
            </a:r>
            <a:r>
              <a:rPr lang="es-ES" sz="1800" b="1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SciFinder</a:t>
            </a:r>
            <a:r>
              <a:rPr lang="es-ES" sz="1800" b="1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ⁿ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b="1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学习中心</a:t>
            </a:r>
            <a:endParaRPr lang="en-US" sz="18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32AA136-4724-AA27-0E1A-F9DCC465C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038" y="1278193"/>
            <a:ext cx="3775300" cy="485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078556-5CC5-0755-5A6A-41FF98A45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4097" y="2701153"/>
            <a:ext cx="2890743" cy="3429000"/>
          </a:xfrm>
          <a:prstGeom prst="rect">
            <a:avLst/>
          </a:prstGeom>
        </p:spPr>
      </p:pic>
      <p:sp>
        <p:nvSpPr>
          <p:cNvPr id="4" name="矩形: 圆角 13">
            <a:extLst>
              <a:ext uri="{FF2B5EF4-FFF2-40B4-BE49-F238E27FC236}">
                <a16:creationId xmlns:a16="http://schemas.microsoft.com/office/drawing/2014/main" id="{509C6164-747F-6EA0-6A2B-39DD80FA859F}"/>
              </a:ext>
            </a:extLst>
          </p:cNvPr>
          <p:cNvSpPr/>
          <p:nvPr/>
        </p:nvSpPr>
        <p:spPr>
          <a:xfrm>
            <a:off x="3361012" y="3721230"/>
            <a:ext cx="1094447" cy="393569"/>
          </a:xfrm>
          <a:prstGeom prst="roundRect">
            <a:avLst>
              <a:gd name="adj" fmla="val 65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900"/>
              </a:spcBef>
            </a:pPr>
            <a:endParaRPr lang="zh-CN" altLang="en-US" sz="1800" dirty="0" err="1">
              <a:latin typeface="+mn-lt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12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F8DF16-7E9B-868A-BB1E-6693A3D36E4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© 2022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8AF5B5-5ACE-68DC-F6D2-43BA3316EF1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87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D1768FA-7E6A-D484-3B2E-4A0448FC3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9" y="334367"/>
            <a:ext cx="9270567" cy="401085"/>
          </a:xfrm>
        </p:spPr>
        <p:txBody>
          <a:bodyPr/>
          <a:lstStyle/>
          <a:p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2023 CAS SciFinder Discovery </a:t>
            </a:r>
            <a:r>
              <a:rPr lang="en-US" altLang="zh-CN" dirty="0" err="1">
                <a:latin typeface="等线" panose="02010600030101010101" pitchFamily="2" charset="-122"/>
                <a:ea typeface="等线" panose="02010600030101010101" pitchFamily="2" charset="-122"/>
              </a:rPr>
              <a:t>Platfom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专题论坛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C683F8-92BF-496E-2FB5-CD0A7469A0D6}"/>
              </a:ext>
            </a:extLst>
          </p:cNvPr>
          <p:cNvSpPr txBox="1"/>
          <p:nvPr/>
        </p:nvSpPr>
        <p:spPr>
          <a:xfrm>
            <a:off x="7594916" y="1354174"/>
            <a:ext cx="14748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sz="1800" b="1" dirty="0">
                <a:solidFill>
                  <a:srgbClr val="00B0F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论坛</a:t>
            </a:r>
            <a:r>
              <a:rPr lang="zh-CN" altLang="en-US" b="1" dirty="0">
                <a:solidFill>
                  <a:srgbClr val="00B0F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录制</a:t>
            </a:r>
            <a:endParaRPr lang="en-US" altLang="zh-CN" b="1" dirty="0">
              <a:solidFill>
                <a:srgbClr val="00B0F0"/>
              </a:solidFill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b="1" dirty="0">
                <a:solidFill>
                  <a:srgbClr val="00B0F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视频回放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3A8396-7C9E-73D6-2FCA-04729BBDC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13102" y="1118278"/>
            <a:ext cx="1118121" cy="1118121"/>
          </a:xfrm>
          <a:prstGeom prst="rect">
            <a:avLst/>
          </a:prstGeom>
        </p:spPr>
      </p:pic>
      <p:graphicFrame>
        <p:nvGraphicFramePr>
          <p:cNvPr id="13" name="Table 5">
            <a:extLst>
              <a:ext uri="{FF2B5EF4-FFF2-40B4-BE49-F238E27FC236}">
                <a16:creationId xmlns:a16="http://schemas.microsoft.com/office/drawing/2014/main" id="{CD79FA5B-F03F-E017-3334-46AD376B9A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477715"/>
              </p:ext>
            </p:extLst>
          </p:nvPr>
        </p:nvGraphicFramePr>
        <p:xfrm>
          <a:off x="534986" y="964805"/>
          <a:ext cx="6337766" cy="51187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3028">
                  <a:extLst>
                    <a:ext uri="{9D8B030D-6E8A-4147-A177-3AD203B41FA5}">
                      <a16:colId xmlns:a16="http://schemas.microsoft.com/office/drawing/2014/main" val="3845407556"/>
                    </a:ext>
                  </a:extLst>
                </a:gridCol>
                <a:gridCol w="5334738">
                  <a:extLst>
                    <a:ext uri="{9D8B030D-6E8A-4147-A177-3AD203B41FA5}">
                      <a16:colId xmlns:a16="http://schemas.microsoft.com/office/drawing/2014/main" val="1282643287"/>
                    </a:ext>
                  </a:extLst>
                </a:gridCol>
              </a:tblGrid>
              <a:tr h="280264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日期</a:t>
                      </a:r>
                      <a:endParaRPr lang="en-US" sz="1300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5789" marR="75789" marT="37895" marB="3789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主题</a:t>
                      </a:r>
                      <a:endParaRPr lang="en-US" sz="1300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5789" marR="75789" marT="37895" marB="37895" anchor="ctr"/>
                </a:tc>
                <a:extLst>
                  <a:ext uri="{0D108BD9-81ED-4DB2-BD59-A6C34878D82A}">
                    <a16:rowId xmlns:a16="http://schemas.microsoft.com/office/drawing/2014/main" val="2981402427"/>
                  </a:ext>
                </a:extLst>
              </a:tr>
              <a:tr h="309989"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</a:t>
                      </a:r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月</a:t>
                      </a:r>
                      <a:r>
                        <a:rPr lang="en-US" altLang="zh-CN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</a:t>
                      </a:r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日</a:t>
                      </a:r>
                      <a:endParaRPr lang="en-US" sz="1300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5789" marR="75789" marT="37895" marB="37895" anchor="ctr"/>
                </a:tc>
                <a:tc>
                  <a:txBody>
                    <a:bodyPr/>
                    <a:lstStyle/>
                    <a:p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解锁</a:t>
                      </a:r>
                      <a:r>
                        <a:rPr lang="en-US" altLang="zh-CN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CAS </a:t>
                      </a:r>
                      <a:r>
                        <a:rPr lang="en-US" altLang="zh-CN" sz="1300" dirty="0" err="1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SciFinder</a:t>
                      </a:r>
                      <a:r>
                        <a:rPr lang="en-US" altLang="zh-CN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 Discovery  Platform</a:t>
                      </a:r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新功能</a:t>
                      </a:r>
                      <a:endParaRPr lang="en-US" sz="1300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5789" marR="75789" marT="37895" marB="37895" anchor="ctr"/>
                </a:tc>
                <a:extLst>
                  <a:ext uri="{0D108BD9-81ED-4DB2-BD59-A6C34878D82A}">
                    <a16:rowId xmlns:a16="http://schemas.microsoft.com/office/drawing/2014/main" val="2450260310"/>
                  </a:ext>
                </a:extLst>
              </a:tr>
              <a:tr h="309989"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</a:t>
                      </a:r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月</a:t>
                      </a:r>
                      <a:r>
                        <a:rPr lang="en-US" altLang="zh-CN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8</a:t>
                      </a:r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日</a:t>
                      </a:r>
                      <a:endParaRPr lang="en-US" sz="1300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5789" marR="75789" marT="37895" marB="37895" anchor="ctr"/>
                </a:tc>
                <a:tc>
                  <a:txBody>
                    <a:bodyPr/>
                    <a:lstStyle/>
                    <a:p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巧用</a:t>
                      </a:r>
                      <a:r>
                        <a:rPr lang="en-US" altLang="zh-CN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CAS </a:t>
                      </a:r>
                      <a:r>
                        <a:rPr lang="en-US" altLang="zh-CN" sz="1300" dirty="0" err="1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SciFinder</a:t>
                      </a:r>
                      <a:r>
                        <a:rPr lang="en-US" altLang="zh-CN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 Discovery  Platform</a:t>
                      </a:r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文献检索快速进阶</a:t>
                      </a:r>
                      <a:endParaRPr lang="en-US" sz="1300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5789" marR="75789" marT="37895" marB="37895" anchor="ctr"/>
                </a:tc>
                <a:extLst>
                  <a:ext uri="{0D108BD9-81ED-4DB2-BD59-A6C34878D82A}">
                    <a16:rowId xmlns:a16="http://schemas.microsoft.com/office/drawing/2014/main" val="3809443993"/>
                  </a:ext>
                </a:extLst>
              </a:tr>
              <a:tr h="309989"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</a:t>
                      </a:r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月</a:t>
                      </a:r>
                      <a:r>
                        <a:rPr lang="en-US" altLang="zh-CN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15</a:t>
                      </a:r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日</a:t>
                      </a:r>
                      <a:endParaRPr lang="en-US" sz="1300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5789" marR="75789" marT="37895" marB="37895" anchor="ctr"/>
                </a:tc>
                <a:tc>
                  <a:txBody>
                    <a:bodyPr/>
                    <a:lstStyle/>
                    <a:p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万物互联 </a:t>
                      </a:r>
                      <a:r>
                        <a:rPr lang="en-US" altLang="zh-CN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| CAS </a:t>
                      </a:r>
                      <a:r>
                        <a:rPr lang="en-US" altLang="zh-CN" sz="1300" dirty="0" err="1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SciFinder</a:t>
                      </a:r>
                      <a:r>
                        <a:rPr lang="en-US" altLang="zh-CN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 Discovery  Platform</a:t>
                      </a:r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物质检索更高效</a:t>
                      </a:r>
                      <a:endParaRPr lang="en-US" sz="1300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5789" marR="75789" marT="37895" marB="37895" anchor="ctr"/>
                </a:tc>
                <a:extLst>
                  <a:ext uri="{0D108BD9-81ED-4DB2-BD59-A6C34878D82A}">
                    <a16:rowId xmlns:a16="http://schemas.microsoft.com/office/drawing/2014/main" val="1311341123"/>
                  </a:ext>
                </a:extLst>
              </a:tr>
              <a:tr h="309989"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</a:t>
                      </a:r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月</a:t>
                      </a:r>
                      <a:r>
                        <a:rPr lang="en-US" altLang="zh-CN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22</a:t>
                      </a:r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日</a:t>
                      </a:r>
                      <a:endParaRPr lang="en-US" sz="1300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5789" marR="75789" marT="37895" marB="37895" anchor="ctr"/>
                </a:tc>
                <a:tc>
                  <a:txBody>
                    <a:bodyPr/>
                    <a:lstStyle/>
                    <a:p>
                      <a:r>
                        <a:rPr lang="en-US" altLang="zh-CN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CAS </a:t>
                      </a:r>
                      <a:r>
                        <a:rPr lang="en-US" altLang="zh-CN" sz="1300" dirty="0" err="1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SciFinder</a:t>
                      </a:r>
                      <a:r>
                        <a:rPr lang="en-US" altLang="zh-CN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 Discovery  Platform</a:t>
                      </a:r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反应检索，不止</a:t>
                      </a:r>
                      <a:r>
                        <a:rPr lang="en-US" altLang="zh-CN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A to B</a:t>
                      </a:r>
                      <a:endParaRPr lang="en-US" sz="1300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5789" marR="75789" marT="37895" marB="37895" anchor="ctr"/>
                </a:tc>
                <a:extLst>
                  <a:ext uri="{0D108BD9-81ED-4DB2-BD59-A6C34878D82A}">
                    <a16:rowId xmlns:a16="http://schemas.microsoft.com/office/drawing/2014/main" val="3467888164"/>
                  </a:ext>
                </a:extLst>
              </a:tr>
              <a:tr h="309989"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</a:t>
                      </a:r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月</a:t>
                      </a:r>
                      <a:r>
                        <a:rPr lang="en-US" altLang="zh-CN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</a:t>
                      </a:r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日</a:t>
                      </a:r>
                      <a:endParaRPr lang="en-US" sz="1300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5789" marR="75789" marT="37895" marB="37895" anchor="ctr"/>
                </a:tc>
                <a:tc>
                  <a:txBody>
                    <a:bodyPr/>
                    <a:lstStyle/>
                    <a:p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不止化学</a:t>
                      </a:r>
                      <a:r>
                        <a:rPr lang="en-US" altLang="zh-CN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: CAS </a:t>
                      </a:r>
                      <a:r>
                        <a:rPr lang="en-US" altLang="zh-CN" sz="1300" dirty="0" err="1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SciFinder</a:t>
                      </a:r>
                      <a:r>
                        <a:rPr lang="en-US" altLang="zh-CN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 Discovery  Platform</a:t>
                      </a:r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序列检索技巧</a:t>
                      </a:r>
                      <a:endParaRPr lang="en-US" sz="1300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5789" marR="75789" marT="37895" marB="37895" anchor="ctr"/>
                </a:tc>
                <a:extLst>
                  <a:ext uri="{0D108BD9-81ED-4DB2-BD59-A6C34878D82A}">
                    <a16:rowId xmlns:a16="http://schemas.microsoft.com/office/drawing/2014/main" val="2946729926"/>
                  </a:ext>
                </a:extLst>
              </a:tr>
              <a:tr h="397255"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</a:t>
                      </a:r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月</a:t>
                      </a:r>
                      <a:r>
                        <a:rPr lang="en-US" altLang="zh-CN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12</a:t>
                      </a:r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日</a:t>
                      </a:r>
                      <a:endParaRPr lang="en-US" sz="1300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5789" marR="75789" marT="37895" marB="37895" anchor="ctr"/>
                </a:tc>
                <a:tc>
                  <a:txBody>
                    <a:bodyPr/>
                    <a:lstStyle/>
                    <a:p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新手入门开题和文献综述？</a:t>
                      </a:r>
                      <a:endParaRPr lang="en-US" altLang="zh-CN" sz="1300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  <a:p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巧用</a:t>
                      </a:r>
                      <a:r>
                        <a:rPr lang="en-US" altLang="zh-CN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CAS </a:t>
                      </a:r>
                      <a:r>
                        <a:rPr lang="en-US" altLang="zh-CN" sz="1300" dirty="0" err="1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SciFinder</a:t>
                      </a:r>
                      <a:r>
                        <a:rPr lang="en-US" altLang="zh-CN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 Discovery  Platform</a:t>
                      </a:r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事半功倍</a:t>
                      </a:r>
                      <a:endParaRPr lang="en-US" sz="1300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5789" marR="75789" marT="37895" marB="37895" anchor="ctr"/>
                </a:tc>
                <a:extLst>
                  <a:ext uri="{0D108BD9-81ED-4DB2-BD59-A6C34878D82A}">
                    <a16:rowId xmlns:a16="http://schemas.microsoft.com/office/drawing/2014/main" val="1798734367"/>
                  </a:ext>
                </a:extLst>
              </a:tr>
              <a:tr h="397255"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</a:t>
                      </a:r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月</a:t>
                      </a:r>
                      <a:r>
                        <a:rPr lang="en-US" altLang="zh-CN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19</a:t>
                      </a:r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日</a:t>
                      </a:r>
                      <a:endParaRPr lang="en-US" sz="1300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5789" marR="75789" marT="37895" marB="37895" anchor="ctr"/>
                </a:tc>
                <a:tc>
                  <a:txBody>
                    <a:bodyPr/>
                    <a:lstStyle/>
                    <a:p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实验进展太慢？</a:t>
                      </a:r>
                      <a:endParaRPr lang="en-US" altLang="zh-CN" sz="1300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  <a:p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巧用</a:t>
                      </a:r>
                      <a:r>
                        <a:rPr lang="en-US" altLang="zh-CN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CAS </a:t>
                      </a:r>
                      <a:r>
                        <a:rPr lang="en-US" altLang="zh-CN" sz="1300" dirty="0" err="1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SciFinder</a:t>
                      </a:r>
                      <a:r>
                        <a:rPr lang="en-US" altLang="zh-CN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 Discovery  Platform</a:t>
                      </a:r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寻找启发</a:t>
                      </a:r>
                      <a:endParaRPr lang="en-US" sz="1300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5789" marR="75789" marT="37895" marB="37895" anchor="ctr"/>
                </a:tc>
                <a:extLst>
                  <a:ext uri="{0D108BD9-81ED-4DB2-BD59-A6C34878D82A}">
                    <a16:rowId xmlns:a16="http://schemas.microsoft.com/office/drawing/2014/main" val="1801968993"/>
                  </a:ext>
                </a:extLst>
              </a:tr>
              <a:tr h="397255"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5</a:t>
                      </a:r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月</a:t>
                      </a:r>
                      <a:r>
                        <a:rPr lang="en-US" altLang="zh-CN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10</a:t>
                      </a:r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日</a:t>
                      </a:r>
                      <a:endParaRPr lang="en-US" sz="1300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5789" marR="75789" marT="37895" marB="37895" anchor="ctr"/>
                </a:tc>
                <a:tc>
                  <a:txBody>
                    <a:bodyPr/>
                    <a:lstStyle/>
                    <a:p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毕业季│</a:t>
                      </a:r>
                      <a:r>
                        <a:rPr lang="en-US" altLang="zh-CN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CAS </a:t>
                      </a:r>
                      <a:r>
                        <a:rPr lang="en-US" altLang="zh-CN" sz="1300" dirty="0" err="1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SciFinder</a:t>
                      </a:r>
                      <a:r>
                        <a:rPr lang="en-US" altLang="zh-CN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 Discovery  Platform</a:t>
                      </a:r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助力论文写作及答辩准备</a:t>
                      </a:r>
                      <a:endParaRPr lang="en-US" sz="1300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5789" marR="75789" marT="37895" marB="37895" anchor="ctr"/>
                </a:tc>
                <a:extLst>
                  <a:ext uri="{0D108BD9-81ED-4DB2-BD59-A6C34878D82A}">
                    <a16:rowId xmlns:a16="http://schemas.microsoft.com/office/drawing/2014/main" val="824942446"/>
                  </a:ext>
                </a:extLst>
              </a:tr>
              <a:tr h="397255"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5</a:t>
                      </a:r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月</a:t>
                      </a:r>
                      <a:r>
                        <a:rPr lang="en-US" altLang="zh-CN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24</a:t>
                      </a:r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日</a:t>
                      </a:r>
                      <a:endParaRPr lang="en-US" sz="1300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5789" marR="75789" marT="37895" marB="37895" anchor="ctr"/>
                </a:tc>
                <a:tc>
                  <a:txBody>
                    <a:bodyPr/>
                    <a:lstStyle/>
                    <a:p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毕业季│巧用</a:t>
                      </a:r>
                      <a:r>
                        <a:rPr lang="en-US" altLang="zh-CN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CAS </a:t>
                      </a:r>
                      <a:r>
                        <a:rPr lang="en-US" altLang="zh-CN" sz="1300" dirty="0" err="1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SciFinder</a:t>
                      </a:r>
                      <a:r>
                        <a:rPr lang="en-US" altLang="zh-CN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 Discovery  Platform </a:t>
                      </a:r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做足升学与择业准备</a:t>
                      </a:r>
                      <a:endParaRPr lang="en-US" sz="1300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5789" marR="75789" marT="37895" marB="37895" anchor="ctr"/>
                </a:tc>
                <a:extLst>
                  <a:ext uri="{0D108BD9-81ED-4DB2-BD59-A6C34878D82A}">
                    <a16:rowId xmlns:a16="http://schemas.microsoft.com/office/drawing/2014/main" val="2168594803"/>
                  </a:ext>
                </a:extLst>
              </a:tr>
              <a:tr h="309989"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9</a:t>
                      </a:r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月</a:t>
                      </a:r>
                      <a:r>
                        <a:rPr lang="en-US" altLang="zh-CN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15</a:t>
                      </a:r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日</a:t>
                      </a:r>
                      <a:endParaRPr lang="en-US" sz="1300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5789" marR="75789" marT="37895" marB="37895" anchor="ctr"/>
                </a:tc>
                <a:tc>
                  <a:txBody>
                    <a:bodyPr/>
                    <a:lstStyle/>
                    <a:p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专利专题论坛</a:t>
                      </a:r>
                      <a:endParaRPr lang="en-US" sz="1300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5789" marR="75789" marT="37895" marB="37895" anchor="ctr"/>
                </a:tc>
                <a:extLst>
                  <a:ext uri="{0D108BD9-81ED-4DB2-BD59-A6C34878D82A}">
                    <a16:rowId xmlns:a16="http://schemas.microsoft.com/office/drawing/2014/main" val="200328033"/>
                  </a:ext>
                </a:extLst>
              </a:tr>
              <a:tr h="309989"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9</a:t>
                      </a:r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月</a:t>
                      </a:r>
                      <a:r>
                        <a:rPr lang="en-US" altLang="zh-CN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22</a:t>
                      </a:r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日</a:t>
                      </a:r>
                      <a:endParaRPr lang="en-US" sz="1300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5789" marR="75789" marT="37895" marB="37895" anchor="ctr"/>
                </a:tc>
                <a:tc>
                  <a:txBody>
                    <a:bodyPr/>
                    <a:lstStyle/>
                    <a:p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生物制药专题论坛</a:t>
                      </a:r>
                      <a:endParaRPr lang="en-US" sz="1300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5789" marR="75789" marT="37895" marB="37895" anchor="ctr"/>
                </a:tc>
                <a:extLst>
                  <a:ext uri="{0D108BD9-81ED-4DB2-BD59-A6C34878D82A}">
                    <a16:rowId xmlns:a16="http://schemas.microsoft.com/office/drawing/2014/main" val="3282231909"/>
                  </a:ext>
                </a:extLst>
              </a:tr>
              <a:tr h="309989"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10</a:t>
                      </a:r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月</a:t>
                      </a:r>
                      <a:r>
                        <a:rPr lang="en-US" altLang="zh-CN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13</a:t>
                      </a:r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日</a:t>
                      </a:r>
                      <a:endParaRPr lang="en-US" sz="1300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5789" marR="75789" marT="37895" marB="37895" anchor="ctr"/>
                </a:tc>
                <a:tc>
                  <a:txBody>
                    <a:bodyPr/>
                    <a:lstStyle/>
                    <a:p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高分子材料专题论坛</a:t>
                      </a:r>
                      <a:endParaRPr lang="en-US" sz="1300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5789" marR="75789" marT="37895" marB="37895" anchor="ctr"/>
                </a:tc>
                <a:extLst>
                  <a:ext uri="{0D108BD9-81ED-4DB2-BD59-A6C34878D82A}">
                    <a16:rowId xmlns:a16="http://schemas.microsoft.com/office/drawing/2014/main" val="2727919767"/>
                  </a:ext>
                </a:extLst>
              </a:tr>
              <a:tr h="309989"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10</a:t>
                      </a:r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月</a:t>
                      </a:r>
                      <a:r>
                        <a:rPr lang="en-US" altLang="zh-CN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27</a:t>
                      </a:r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日</a:t>
                      </a:r>
                      <a:endParaRPr lang="en-US" sz="1300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5789" marR="75789" marT="37895" marB="37895" anchor="ctr"/>
                </a:tc>
                <a:tc>
                  <a:txBody>
                    <a:bodyPr/>
                    <a:lstStyle/>
                    <a:p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金属有机与无机化学专题论坛</a:t>
                      </a:r>
                      <a:endParaRPr lang="en-US" sz="1300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5789" marR="75789" marT="37895" marB="37895" anchor="ctr"/>
                </a:tc>
                <a:extLst>
                  <a:ext uri="{0D108BD9-81ED-4DB2-BD59-A6C34878D82A}">
                    <a16:rowId xmlns:a16="http://schemas.microsoft.com/office/drawing/2014/main" val="1271268126"/>
                  </a:ext>
                </a:extLst>
              </a:tr>
              <a:tr h="309989"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11</a:t>
                      </a:r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月</a:t>
                      </a:r>
                      <a:r>
                        <a:rPr lang="en-US" altLang="zh-CN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10</a:t>
                      </a:r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日</a:t>
                      </a:r>
                      <a:endParaRPr lang="en-US" sz="1300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5789" marR="75789" marT="37895" marB="37895" anchor="ctr"/>
                </a:tc>
                <a:tc>
                  <a:txBody>
                    <a:bodyPr/>
                    <a:lstStyle/>
                    <a:p>
                      <a:r>
                        <a:rPr lang="zh-CN" altLang="en-US" sz="1300" dirty="0">
                          <a:solidFill>
                            <a:schemeClr val="tx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食品与个人护理品专题论坛</a:t>
                      </a:r>
                      <a:endParaRPr lang="en-US" sz="1300" dirty="0">
                        <a:solidFill>
                          <a:schemeClr val="tx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5789" marR="75789" marT="37895" marB="37895" anchor="ctr"/>
                </a:tc>
                <a:extLst>
                  <a:ext uri="{0D108BD9-81ED-4DB2-BD59-A6C34878D82A}">
                    <a16:rowId xmlns:a16="http://schemas.microsoft.com/office/drawing/2014/main" val="1964570116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0909F366-9FAD-DFD1-F368-6F630F036F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r="27146" b="1233"/>
          <a:stretch/>
        </p:blipFill>
        <p:spPr>
          <a:xfrm>
            <a:off x="7281662" y="4851115"/>
            <a:ext cx="3828790" cy="88860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4B5B079-898E-33EC-BD29-5DEF0E5EC6D0}"/>
              </a:ext>
            </a:extLst>
          </p:cNvPr>
          <p:cNvSpPr txBox="1"/>
          <p:nvPr/>
        </p:nvSpPr>
        <p:spPr>
          <a:xfrm>
            <a:off x="7152463" y="2909082"/>
            <a:ext cx="4235051" cy="1769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ES" sz="1800" b="1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CAS </a:t>
            </a:r>
            <a:r>
              <a:rPr lang="es-ES" sz="1800" b="1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SciFinder</a:t>
            </a:r>
            <a:r>
              <a:rPr lang="es-ES" sz="1800" b="1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D</a:t>
            </a:r>
            <a:r>
              <a:rPr lang="en-US" altLang="zh-CN" sz="1800" b="1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iscovery</a:t>
            </a:r>
            <a:r>
              <a:rPr lang="en-US" altLang="zh-CN" sz="1800" b="1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Platform</a:t>
            </a:r>
            <a:r>
              <a:rPr lang="zh-CN" altLang="en-US" sz="1800" b="1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专题论坛涵盖多个学科领域，为您带来全面的检索思路和丰富的检索技巧。</a:t>
            </a:r>
            <a:endParaRPr lang="en-US" altLang="zh-CN" sz="1800" b="1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zh-CN" altLang="en-US" b="1" dirty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直播时间为</a:t>
            </a:r>
            <a:r>
              <a:rPr lang="zh-CN" altLang="en-US" b="1" dirty="0">
                <a:solidFill>
                  <a:srgbClr val="00B0F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周五</a:t>
            </a:r>
            <a:r>
              <a:rPr lang="en-US" altLang="zh-CN" b="1" dirty="0">
                <a:solidFill>
                  <a:srgbClr val="00B0F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14:00-15:00</a:t>
            </a:r>
            <a:r>
              <a:rPr lang="zh-CN" altLang="en-US" b="1" dirty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，通过</a:t>
            </a:r>
            <a:r>
              <a:rPr lang="en-US" altLang="zh-CN" b="1" dirty="0">
                <a:solidFill>
                  <a:srgbClr val="00B0F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ZOOM</a:t>
            </a:r>
            <a:r>
              <a:rPr lang="zh-CN" altLang="en-US" b="1" dirty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或</a:t>
            </a:r>
            <a:r>
              <a:rPr lang="zh-CN" altLang="en-US" b="1" dirty="0">
                <a:solidFill>
                  <a:srgbClr val="00B0F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微信视频号</a:t>
            </a:r>
            <a:r>
              <a:rPr lang="zh-CN" altLang="en-US" b="1" dirty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注册观看。</a:t>
            </a:r>
            <a:endParaRPr lang="en-US" sz="18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83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9B3221-85AE-D088-31D1-E35D6E15DAC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BE39DE-27B5-CEF4-EED8-9E38B693626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88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A02C5B4-E434-411B-4B8E-3C129C60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88" y="488950"/>
            <a:ext cx="8285162" cy="328613"/>
          </a:xfrm>
        </p:spPr>
        <p:txBody>
          <a:bodyPr/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使用注意事项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37363F8-99B9-E253-41D7-8A2CB50C9A77}"/>
              </a:ext>
            </a:extLst>
          </p:cNvPr>
          <p:cNvSpPr txBox="1">
            <a:spLocks/>
          </p:cNvSpPr>
          <p:nvPr/>
        </p:nvSpPr>
        <p:spPr>
          <a:xfrm>
            <a:off x="1851892" y="1621709"/>
            <a:ext cx="8488215" cy="315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Font typeface="Arial"/>
              <a:buNone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33363" indent="-223838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Clr>
                <a:schemeClr val="accent2"/>
              </a:buClr>
              <a:buFont typeface="System Font Regular"/>
              <a:buChar char="–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6400" indent="-173038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.AppleSystemUIFont" charset="-120"/>
              <a:buChar char="–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76263" indent="-169863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−"/>
              <a:defRPr/>
            </a:pP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一人注册一个帐号</a:t>
            </a:r>
            <a:endParaRPr lang="en-US" altLang="zh-CN" sz="24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−"/>
              <a:defRPr/>
            </a:pP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实名注册，请提供真实姓名信息（中文名用汉语拼音全拼）</a:t>
            </a:r>
            <a:endParaRPr lang="en-US" altLang="zh-CN" sz="24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−"/>
              <a:defRPr/>
            </a:pPr>
            <a:r>
              <a:rPr lang="zh-CN" altLang="en-US" sz="24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不得过量下载</a:t>
            </a: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（</a:t>
            </a: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https://www.cas.org/legal/infopolicy</a:t>
            </a: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）</a:t>
            </a:r>
            <a:endParaRPr lang="en-US" altLang="zh-CN" sz="24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−"/>
              <a:defRPr/>
            </a:pP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不得账号分享</a:t>
            </a:r>
            <a:endParaRPr lang="en-US" altLang="zh-CN" sz="24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−"/>
              <a:defRPr/>
            </a:pPr>
            <a:r>
              <a:rPr lang="zh-CN" altLang="en-US" sz="24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不得将账号用于非学术研究</a:t>
            </a:r>
            <a:endParaRPr lang="en-US" sz="2400" dirty="0">
              <a:solidFill>
                <a:srgbClr val="FF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9119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8107C81-11F0-45CC-AA24-55BAF856DB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5F3A47-BB4A-45D8-9F9E-7F80E52228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2C3BC0-3EBF-3C4C-A3D8-795624EBC6AA}" type="slidenum">
              <a:rPr lang="en-US" smtClean="0"/>
              <a:pPr/>
              <a:t>89</a:t>
            </a:fld>
            <a:endParaRPr lang="en-US"/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AE30FA96-7281-3397-34FD-0DD2BEBAE6F8}"/>
              </a:ext>
            </a:extLst>
          </p:cNvPr>
          <p:cNvSpPr txBox="1">
            <a:spLocks/>
          </p:cNvSpPr>
          <p:nvPr/>
        </p:nvSpPr>
        <p:spPr>
          <a:xfrm>
            <a:off x="573088" y="1324824"/>
            <a:ext cx="6391592" cy="1103744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cap="none" spc="-150" baseline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accent2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Thank You</a:t>
            </a:r>
          </a:p>
          <a:p>
            <a:r>
              <a:rPr lang="en-US" dirty="0">
                <a:solidFill>
                  <a:schemeClr val="accent2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     For Your Attention 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AE95F4-1DB9-2066-BCC2-D7AE88161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88" y="3923343"/>
            <a:ext cx="5453243" cy="193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3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64DAADF-E373-186C-D7DE-2BDCE6829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64" y="433331"/>
            <a:ext cx="8285162" cy="32861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rgbClr val="005CAB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spcBef>
                <a:spcPts val="1600"/>
              </a:spcBef>
            </a:pPr>
            <a:r>
              <a:rPr lang="zh-CN" altLang="en-US" sz="3600" dirty="0">
                <a:solidFill>
                  <a:srgbClr val="0032A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如何获取</a:t>
            </a:r>
            <a:r>
              <a:rPr lang="en-US" altLang="zh-CN" sz="3600" dirty="0">
                <a:solidFill>
                  <a:srgbClr val="0032A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CAS </a:t>
            </a:r>
            <a:r>
              <a:rPr lang="en-US" altLang="zh-CN" sz="3600" dirty="0" err="1">
                <a:solidFill>
                  <a:srgbClr val="0032A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SciFinder</a:t>
            </a:r>
            <a:r>
              <a:rPr lang="en-US" altLang="zh-CN" sz="3600" baseline="30000" dirty="0" err="1">
                <a:solidFill>
                  <a:srgbClr val="0032A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n</a:t>
            </a:r>
            <a:r>
              <a:rPr lang="zh-CN" altLang="en-US" sz="3600" dirty="0">
                <a:solidFill>
                  <a:srgbClr val="0032A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账号</a:t>
            </a:r>
            <a:endParaRPr lang="en-US" sz="3600" dirty="0">
              <a:solidFill>
                <a:srgbClr val="0032A0"/>
              </a:solidFill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90BBE2F5-48B9-648C-FF75-ED1C4E99A59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045029" y="6313794"/>
            <a:ext cx="3739862" cy="208926"/>
          </a:xfrm>
        </p:spPr>
        <p:txBody>
          <a:bodyPr/>
          <a:lstStyle/>
          <a:p>
            <a:r>
              <a:rPr lang="en-US" dirty="0"/>
              <a:t>© 2023 American Chemical Society. All rights reserved.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FDADC60F-7F91-22FF-4613-3AA35F7117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96888" y="6314707"/>
            <a:ext cx="548141" cy="208926"/>
          </a:xfrm>
        </p:spPr>
        <p:txBody>
          <a:bodyPr/>
          <a:lstStyle/>
          <a:p>
            <a:fld id="{A82C3BC0-3EBF-3C4C-A3D8-795624EBC6AA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41142F4-30BA-B8A6-1AD1-AB2079981EDD}"/>
              </a:ext>
            </a:extLst>
          </p:cNvPr>
          <p:cNvGrpSpPr/>
          <p:nvPr/>
        </p:nvGrpSpPr>
        <p:grpSpPr>
          <a:xfrm>
            <a:off x="549416" y="1058399"/>
            <a:ext cx="3949582" cy="4031873"/>
            <a:chOff x="496888" y="1421606"/>
            <a:chExt cx="4548890" cy="464366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56B9680-BAF5-E920-08A9-093BC8E84E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89" y="1421606"/>
              <a:ext cx="4548889" cy="2504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82FB2CF-2BFC-3B9B-DA84-E09E2FE601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88" y="3925183"/>
              <a:ext cx="4548889" cy="2140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03654BE-7715-E912-D4E1-69112F5EED2B}"/>
              </a:ext>
            </a:extLst>
          </p:cNvPr>
          <p:cNvSpPr txBox="1"/>
          <p:nvPr/>
        </p:nvSpPr>
        <p:spPr>
          <a:xfrm>
            <a:off x="4420413" y="1009609"/>
            <a:ext cx="6545182" cy="40318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请注意：</a:t>
            </a:r>
            <a:endParaRPr lang="en-US" altLang="zh-CN" sz="1600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  <a:p>
            <a:r>
              <a:rPr lang="en-US" altLang="zh-CN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1.</a:t>
            </a:r>
            <a:r>
              <a:rPr lang="zh-CN" altLang="en-US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必须输入真实姓名和</a:t>
            </a:r>
            <a:r>
              <a:rPr lang="zh-CN" altLang="en-US" sz="16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学校</a:t>
            </a:r>
            <a:r>
              <a:rPr lang="zh-CN" altLang="en-US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邮箱。</a:t>
            </a:r>
            <a:endParaRPr lang="en-US" sz="1600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  <a:p>
            <a:r>
              <a:rPr lang="en-US" altLang="zh-CN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2.</a:t>
            </a:r>
            <a:r>
              <a:rPr lang="zh-CN" altLang="en-US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用户名必须是唯一的，且包含</a:t>
            </a:r>
            <a:r>
              <a:rPr lang="en-US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 5-15 </a:t>
            </a:r>
            <a:r>
              <a:rPr lang="zh-CN" altLang="en-US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个字符。它可以只包含</a:t>
            </a:r>
            <a:endParaRPr lang="en-US" altLang="zh-CN" sz="1600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  <a:p>
            <a:r>
              <a:rPr lang="zh-CN" altLang="en-US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字母或字母组合、数字和</a:t>
            </a:r>
            <a:r>
              <a:rPr lang="en-US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/</a:t>
            </a:r>
            <a:r>
              <a:rPr lang="zh-CN" altLang="en-US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或以下特殊字符：</a:t>
            </a:r>
            <a:endParaRPr lang="en-US" sz="1600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-</a:t>
            </a:r>
            <a:r>
              <a:rPr lang="zh-CN" altLang="en-US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（破折号）</a:t>
            </a:r>
            <a:endParaRPr lang="en-US" altLang="zh-CN" sz="1600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_</a:t>
            </a:r>
            <a:r>
              <a:rPr lang="zh-CN" altLang="en-US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（下划线）</a:t>
            </a:r>
            <a:endParaRPr lang="en-US" sz="1600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. (</a:t>
            </a:r>
            <a:r>
              <a:rPr lang="zh-CN" altLang="en-US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句点）</a:t>
            </a:r>
            <a:endParaRPr lang="en-US" sz="1600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@</a:t>
            </a:r>
            <a:r>
              <a:rPr lang="zh-CN" altLang="en-US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（表示</a:t>
            </a:r>
            <a:r>
              <a:rPr lang="en-US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“at”</a:t>
            </a:r>
            <a:r>
              <a:rPr lang="zh-CN" altLang="en-US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的符号）</a:t>
            </a:r>
            <a:endParaRPr lang="en-US" altLang="zh-CN" sz="1600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  <a:p>
            <a:r>
              <a:rPr lang="en-US" altLang="zh-CN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3.</a:t>
            </a:r>
            <a:r>
              <a:rPr lang="zh-CN" altLang="en-US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密码必须包含 </a:t>
            </a:r>
            <a:r>
              <a:rPr lang="en-US" altLang="zh-CN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7-15 </a:t>
            </a:r>
            <a:r>
              <a:rPr lang="zh-CN" altLang="en-US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个字符，并且至少包含</a:t>
            </a:r>
            <a:r>
              <a:rPr lang="zh-CN" altLang="en-US" sz="16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三种以下字符</a:t>
            </a:r>
            <a:r>
              <a:rPr lang="zh-CN" altLang="en-US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： </a:t>
            </a:r>
            <a:endParaRPr lang="en-US" sz="1600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字母</a:t>
            </a:r>
            <a:endParaRPr lang="en-US" sz="1600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混合的大小写字母</a:t>
            </a:r>
            <a:endParaRPr lang="en-US" sz="1600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数字</a:t>
            </a:r>
            <a:endParaRPr lang="en-US" sz="1600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非字母数字的字符（例如 </a:t>
            </a:r>
            <a:r>
              <a:rPr lang="en-US" altLang="zh-CN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@</a:t>
            </a:r>
            <a:r>
              <a:rPr lang="zh-CN" altLang="en-US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、</a:t>
            </a:r>
            <a:r>
              <a:rPr lang="en-US" altLang="zh-CN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#</a:t>
            </a:r>
            <a:r>
              <a:rPr lang="zh-CN" altLang="en-US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、</a:t>
            </a:r>
            <a:r>
              <a:rPr lang="en-US" altLang="zh-CN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%</a:t>
            </a:r>
            <a:r>
              <a:rPr lang="zh-CN" altLang="en-US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、</a:t>
            </a:r>
            <a:r>
              <a:rPr lang="en-US" altLang="zh-CN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&amp;</a:t>
            </a:r>
            <a:r>
              <a:rPr lang="zh-CN" altLang="en-US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、*）</a:t>
            </a:r>
            <a:endParaRPr lang="en-US" altLang="zh-CN" sz="1600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lvl="0"/>
            <a:r>
              <a:rPr lang="zh-CN" altLang="en-US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例：</a:t>
            </a:r>
            <a:r>
              <a:rPr lang="en-US" altLang="zh-CN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abc@123</a:t>
            </a:r>
            <a:endParaRPr lang="en-US" sz="1600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  <a:p>
            <a:r>
              <a:rPr lang="en-US" altLang="zh-CN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4.</a:t>
            </a:r>
            <a:r>
              <a:rPr lang="zh-CN" altLang="en-US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从下拉列表中选择一个密码提示问题并给出答案。</a:t>
            </a:r>
            <a:endParaRPr lang="en-US" altLang="zh-CN" sz="1600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  <a:p>
            <a:r>
              <a:rPr lang="zh-CN" altLang="en-US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单击 </a:t>
            </a:r>
            <a:r>
              <a:rPr lang="en-US" altLang="zh-CN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Register</a:t>
            </a:r>
            <a:r>
              <a:rPr lang="zh-CN" altLang="en-US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（注册）。</a:t>
            </a:r>
            <a:endParaRPr lang="en-US" sz="1600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3F5E50-1C5A-F084-4969-9F8CDDEC1D10}"/>
              </a:ext>
            </a:extLst>
          </p:cNvPr>
          <p:cNvPicPr/>
          <p:nvPr/>
        </p:nvPicPr>
        <p:blipFill rotWithShape="1">
          <a:blip r:embed="rId5"/>
          <a:srcRect t="30082" r="35790" b="53348"/>
          <a:stretch/>
        </p:blipFill>
        <p:spPr bwMode="auto">
          <a:xfrm>
            <a:off x="549416" y="5145591"/>
            <a:ext cx="6613690" cy="105847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5A712B5-CB90-851B-5E27-34E83A10A02A}"/>
              </a:ext>
            </a:extLst>
          </p:cNvPr>
          <p:cNvSpPr/>
          <p:nvPr/>
        </p:nvSpPr>
        <p:spPr>
          <a:xfrm>
            <a:off x="7354581" y="5145591"/>
            <a:ext cx="4288003" cy="761747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  <a:tabLst>
                <a:tab pos="171450" algn="l"/>
              </a:tabLst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点击激活链接后注册成功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>
              <a:spcBef>
                <a:spcPts val="900"/>
              </a:spcBef>
              <a:tabLst>
                <a:tab pos="171450" algn="l"/>
              </a:tabLst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通过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  <a:hlinkClick r:id="rId6"/>
              </a:rPr>
              <a:t>https://scifinder-n.cas.org/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访问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BDCFB0-DFF4-1C22-63AB-DB8D645AFCE7}"/>
              </a:ext>
            </a:extLst>
          </p:cNvPr>
          <p:cNvSpPr/>
          <p:nvPr/>
        </p:nvSpPr>
        <p:spPr>
          <a:xfrm>
            <a:off x="6343651" y="185666"/>
            <a:ext cx="5848349" cy="46564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171450" algn="l"/>
              </a:tabLst>
            </a:pPr>
            <a:r>
              <a:rPr lang="zh-CN" altLang="en-US" b="1" dirty="0">
                <a:solidFill>
                  <a:srgbClr val="00B0F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（登录图书馆网站，查看注册相关的链接和说明）</a:t>
            </a:r>
            <a:endParaRPr lang="en-US" altLang="zh-CN" b="1" dirty="0">
              <a:solidFill>
                <a:srgbClr val="00B0F0"/>
              </a:solidFill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25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1_CAS June 2022 Template">
  <a:themeElements>
    <a:clrScheme name="CAS 1">
      <a:dk1>
        <a:srgbClr val="000000"/>
      </a:dk1>
      <a:lt1>
        <a:srgbClr val="FFFFFF"/>
      </a:lt1>
      <a:dk2>
        <a:srgbClr val="FA7027"/>
      </a:dk2>
      <a:lt2>
        <a:srgbClr val="B226B2"/>
      </a:lt2>
      <a:accent1>
        <a:srgbClr val="0032A0"/>
      </a:accent1>
      <a:accent2>
        <a:srgbClr val="41B6E6"/>
      </a:accent2>
      <a:accent3>
        <a:srgbClr val="FFC72C"/>
      </a:accent3>
      <a:accent4>
        <a:srgbClr val="051C2C"/>
      </a:accent4>
      <a:accent5>
        <a:srgbClr val="00A1B3"/>
      </a:accent5>
      <a:accent6>
        <a:srgbClr val="B3D900"/>
      </a:accent6>
      <a:hlink>
        <a:srgbClr val="0032A0"/>
      </a:hlink>
      <a:folHlink>
        <a:srgbClr val="A0A0A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0" tIns="0" rIns="0" bIns="9144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900"/>
          </a:spcBef>
          <a:defRPr sz="1800" dirty="0" err="1" smtClean="0">
            <a:latin typeface="+mn-lt"/>
            <a:cs typeface="Calibri" panose="020F050202020403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>
              <a:alpha val="5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rtlCol="0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332372A4561A46A90F17691AE1D5E7" ma:contentTypeVersion="21" ma:contentTypeDescription="Create a new document." ma:contentTypeScope="" ma:versionID="187eb8918e8ac1262fa8ff5860b57f1b">
  <xsd:schema xmlns:xsd="http://www.w3.org/2001/XMLSchema" xmlns:xs="http://www.w3.org/2001/XMLSchema" xmlns:p="http://schemas.microsoft.com/office/2006/metadata/properties" xmlns:ns2="848ff9a1-bb67-4fc9-81f1-bfa80d7b593a" xmlns:ns3="602e896e-bf10-40ae-8674-f074df40c3e7" targetNamespace="http://schemas.microsoft.com/office/2006/metadata/properties" ma:root="true" ma:fieldsID="a25dd3e885091f84b6d5173e3d3fbca3" ns2:_="" ns3:_="">
    <xsd:import namespace="848ff9a1-bb67-4fc9-81f1-bfa80d7b593a"/>
    <xsd:import namespace="602e896e-bf10-40ae-8674-f074df40c3e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LengthInSeconds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8ff9a1-bb67-4fc9-81f1-bfa80d7b593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1e290876-e891-4db0-9c0c-d80cd0cbdb94}" ma:internalName="TaxCatchAll" ma:showField="CatchAllData" ma:web="848ff9a1-bb67-4fc9-81f1-bfa80d7b59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2e896e-bf10-40ae-8674-f074df40c3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93730ac2-6d5d-4cbf-86bc-fe70dac5eb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48ff9a1-bb67-4fc9-81f1-bfa80d7b593a" xsi:nil="true"/>
    <lcf76f155ced4ddcb4097134ff3c332f xmlns="602e896e-bf10-40ae-8674-f074df40c3e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8AD22B8-D217-4011-BAFE-E0F03C13F8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16F0502-706B-47B9-B7C5-1B299675CE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8ff9a1-bb67-4fc9-81f1-bfa80d7b593a"/>
    <ds:schemaRef ds:uri="602e896e-bf10-40ae-8674-f074df40c3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5B7BC3A-A1C1-4CF2-A784-787D3918E915}">
  <ds:schemaRefs>
    <ds:schemaRef ds:uri="http://purl.org/dc/terms/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schemas.openxmlformats.org/package/2006/metadata/core-properties"/>
    <ds:schemaRef ds:uri="507f9cc7-7c70-4bb3-9be5-b3c0d037ae67"/>
    <ds:schemaRef ds:uri="http://purl.org/dc/elements/1.1/"/>
    <ds:schemaRef ds:uri="0bbf2987-1fc6-4b43-a0e5-bf661d295b4e"/>
    <ds:schemaRef ds:uri="http://schemas.microsoft.com/office/infopath/2007/PartnerControls"/>
    <ds:schemaRef ds:uri="http://www.w3.org/XML/1998/namespace"/>
    <ds:schemaRef ds:uri="848ff9a1-bb67-4fc9-81f1-bfa80d7b593a"/>
    <ds:schemaRef ds:uri="602e896e-bf10-40ae-8674-f074df40c3e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22906</TotalTime>
  <Words>7946</Words>
  <Application>Microsoft Office PowerPoint</Application>
  <PresentationFormat>Widescreen</PresentationFormat>
  <Paragraphs>833</Paragraphs>
  <Slides>89</Slides>
  <Notes>64</Notes>
  <HiddenSlides>10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102" baseType="lpstr">
      <vt:lpstr>.AppleSystemUIFont</vt:lpstr>
      <vt:lpstr>DengXian</vt:lpstr>
      <vt:lpstr>DengXian</vt:lpstr>
      <vt:lpstr>DengXian </vt:lpstr>
      <vt:lpstr>黑体</vt:lpstr>
      <vt:lpstr>黑体</vt:lpstr>
      <vt:lpstr>Source Han Sans CN Bold</vt:lpstr>
      <vt:lpstr>Source Han Sans CN Normal</vt:lpstr>
      <vt:lpstr>System Font Regular</vt:lpstr>
      <vt:lpstr>Arial</vt:lpstr>
      <vt:lpstr>Calibri</vt:lpstr>
      <vt:lpstr>Wingdings</vt:lpstr>
      <vt:lpstr>1_CAS June 2022 Template</vt:lpstr>
      <vt:lpstr> 全面高效获取科技信息</vt:lpstr>
      <vt:lpstr>PowerPoint Presentation</vt:lpstr>
      <vt:lpstr>CAS 具有最全面的学科连接内容合集</vt:lpstr>
      <vt:lpstr>PowerPoint Presentation</vt:lpstr>
      <vt:lpstr>CAS科学家的智力标引</vt:lpstr>
      <vt:lpstr>CAS解决方案与服务</vt:lpstr>
      <vt:lpstr>CAS SciFinder Discovery Platform (Academic)平台解决方案</vt:lpstr>
      <vt:lpstr>如何获取CAS SciFindern账号</vt:lpstr>
      <vt:lpstr>如何获取CAS SciFindern账号</vt:lpstr>
      <vt:lpstr>CAS SciFindern登录网址: https://SciFinder-n.cas.org</vt:lpstr>
      <vt:lpstr>CAS SciFindern主界面</vt:lpstr>
      <vt:lpstr>PowerPoint Presentation</vt:lpstr>
      <vt:lpstr>PowerPoint Presentation</vt:lpstr>
      <vt:lpstr>1.1 如何精准构建检索主题？</vt:lpstr>
      <vt:lpstr>1.1 如何精准构建检索主题？</vt:lpstr>
      <vt:lpstr>如何选择概念词？借助CAS Lexicon词库</vt:lpstr>
      <vt:lpstr>自定义组合检索</vt:lpstr>
      <vt:lpstr>1.2 如何获得结构相关的文献？</vt:lpstr>
      <vt:lpstr>1.3 文献结果分析与筛选</vt:lpstr>
      <vt:lpstr>筛选工具CA Section</vt:lpstr>
      <vt:lpstr>筛选工具Concept</vt:lpstr>
      <vt:lpstr>1.4 可视化分析——检索结果趋势分析</vt:lpstr>
      <vt:lpstr>1.4 可视化分析——知识图谱</vt:lpstr>
      <vt:lpstr>1.4 可视化分析——引文地图</vt:lpstr>
      <vt:lpstr>1.5 深入文献详情</vt:lpstr>
      <vt:lpstr>1.5 深入文献详情</vt:lpstr>
      <vt:lpstr>文献检索小结</vt:lpstr>
      <vt:lpstr>PowerPoint Presentation</vt:lpstr>
      <vt:lpstr>研究某种/某类物质？</vt:lpstr>
      <vt:lpstr>物质检索——物质标识符</vt:lpstr>
      <vt:lpstr>2.1 分子式检索：高效检索聚合物或无机化合物</vt:lpstr>
      <vt:lpstr>2.2 属性值联用检索物质</vt:lpstr>
      <vt:lpstr>属性值联用检索物质</vt:lpstr>
      <vt:lpstr>属性值、谱图数值联用检索物质</vt:lpstr>
      <vt:lpstr>物质详情</vt:lpstr>
      <vt:lpstr>PowerPoint Presentation</vt:lpstr>
      <vt:lpstr>结构检索</vt:lpstr>
      <vt:lpstr>结构检索</vt:lpstr>
      <vt:lpstr>物质检索结果的筛选 </vt:lpstr>
      <vt:lpstr>物质检索结果的筛选 </vt:lpstr>
      <vt:lpstr>2.4 CAS Markush检索，助力结构查新</vt:lpstr>
      <vt:lpstr>CAS Markush检索</vt:lpstr>
      <vt:lpstr>CAS Markush检索</vt:lpstr>
      <vt:lpstr>PowerPoint Presentation</vt:lpstr>
      <vt:lpstr>CAS Sequences SearchTM — Blast检索</vt:lpstr>
      <vt:lpstr>高级检索——设置相关参数</vt:lpstr>
      <vt:lpstr>BLAST检索结果</vt:lpstr>
      <vt:lpstr>BLAST检索结果</vt:lpstr>
      <vt:lpstr>Sequences SearchTM——Motif检索</vt:lpstr>
      <vt:lpstr>Sequences SearchTM——CDR检索</vt:lpstr>
      <vt:lpstr>PowerPoint Presentation</vt:lpstr>
      <vt:lpstr>物质检索小结</vt:lpstr>
      <vt:lpstr>PowerPoint Presentation</vt:lpstr>
      <vt:lpstr>研究某类反应？ </vt:lpstr>
      <vt:lpstr>3.1 查找亚结构反应 </vt:lpstr>
      <vt:lpstr>3.2 高效筛选目标反应</vt:lpstr>
      <vt:lpstr>筛选工具：不参与反应官能团</vt:lpstr>
      <vt:lpstr>3.3 联用检索——结构与关键词</vt:lpstr>
      <vt:lpstr>PowerPoint Presentation</vt:lpstr>
      <vt:lpstr>逆合成分析的预设参数</vt:lpstr>
      <vt:lpstr>逆合成分析的调节参数</vt:lpstr>
      <vt:lpstr>逆合成路线详情</vt:lpstr>
      <vt:lpstr>路线优化，考虑替换路线？</vt:lpstr>
      <vt:lpstr>反应检索小结</vt:lpstr>
      <vt:lpstr>PowerPoint Presentation</vt:lpstr>
      <vt:lpstr>4.1 直观的合成实验详情 Synthetic MethodsTM</vt:lpstr>
      <vt:lpstr>4.2 CAS分析实验方法详情 </vt:lpstr>
      <vt:lpstr>关注文献关联的分析方法？ </vt:lpstr>
      <vt:lpstr>直接检索感兴趣的分析实验方法 </vt:lpstr>
      <vt:lpstr>如何选择合适的分析方法？</vt:lpstr>
      <vt:lpstr>如何选择合适的分析方法？</vt:lpstr>
      <vt:lpstr>4.3 研究课题在产品中的应用？配方/制剂的检索与设计</vt:lpstr>
      <vt:lpstr>配方/制剂结果集</vt:lpstr>
      <vt:lpstr>配方/制剂的制备？实验评估？</vt:lpstr>
      <vt:lpstr>高级检索</vt:lpstr>
      <vt:lpstr>检索原料</vt:lpstr>
      <vt:lpstr>设计配方/制剂</vt:lpstr>
      <vt:lpstr>设计配方/制剂</vt:lpstr>
      <vt:lpstr>PowerPoint Presentation</vt:lpstr>
      <vt:lpstr>文献关联的配方/制剂</vt:lpstr>
      <vt:lpstr>实验方案检索小结</vt:lpstr>
      <vt:lpstr>PowerPoint Presentation</vt:lpstr>
      <vt:lpstr>CAS SciFindern检索浏览器推荐</vt:lpstr>
      <vt:lpstr>常见注册问题</vt:lpstr>
      <vt:lpstr>常见登录问题</vt:lpstr>
      <vt:lpstr>线上学习资源</vt:lpstr>
      <vt:lpstr>2023 CAS SciFinder Discovery Platfom专题论坛</vt:lpstr>
      <vt:lpstr>使用注意事项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 accelerates breakthroughs</dc:title>
  <dc:creator>Jap, Peter X</dc:creator>
  <cp:lastModifiedBy>Pan, Na</cp:lastModifiedBy>
  <cp:revision>642</cp:revision>
  <dcterms:created xsi:type="dcterms:W3CDTF">2022-06-06T15:56:57Z</dcterms:created>
  <dcterms:modified xsi:type="dcterms:W3CDTF">2023-11-08T12:20:00Z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0x01010044A1767FD854954A9C16E65761EF0556</vt:lpwstr>
  </property>
</Properties>
</file>