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heme/themeOverride1.xml" ContentType="application/vnd.openxmlformats-officedocument.themeOverr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notesSlides/notesSlide2.xml" ContentType="application/vnd.openxmlformats-officedocument.presentationml.notesSlide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notesSlides/notesSlide3.xml" ContentType="application/vnd.openxmlformats-officedocument.presentationml.notesSlide+xml"/>
  <Override PartName="/ppt/theme/themeOverride3.xml" ContentType="application/vnd.openxmlformats-officedocument.themeOverride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notesSlides/notesSlide4.xml" ContentType="application/vnd.openxmlformats-officedocument.presentationml.notesSlide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notesSlides/notesSlide5.xml" ContentType="application/vnd.openxmlformats-officedocument.presentationml.notesSlide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notesSlides/notesSlide6.xml" ContentType="application/vnd.openxmlformats-officedocument.presentationml.notesSlide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notesSlides/notesSlide7.xml" ContentType="application/vnd.openxmlformats-officedocument.presentationml.notesSlide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notesSlides/notesSlide8.xml" ContentType="application/vnd.openxmlformats-officedocument.presentationml.notesSlide+xml"/>
  <Override PartName="/ppt/theme/themeOverride4.xml" ContentType="application/vnd.openxmlformats-officedocument.themeOverride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notesSlides/notesSlide9.xml" ContentType="application/vnd.openxmlformats-officedocument.presentationml.notesSlide+xml"/>
  <Override PartName="/ppt/tags/tag88.xml" ContentType="application/vnd.openxmlformats-officedocument.presentationml.tags+xml"/>
  <Override PartName="/ppt/notesSlides/notesSlide10.xml" ContentType="application/vnd.openxmlformats-officedocument.presentationml.notesSlide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notesSlides/notesSlide11.xml" ContentType="application/vnd.openxmlformats-officedocument.presentationml.notesSlide+xml"/>
  <Override PartName="/ppt/tags/tag91.xml" ContentType="application/vnd.openxmlformats-officedocument.presentationml.tags+xml"/>
  <Override PartName="/ppt/notesSlides/notesSlide12.xml" ContentType="application/vnd.openxmlformats-officedocument.presentationml.notesSlide+xml"/>
  <Override PartName="/ppt/tags/tag92.xml" ContentType="application/vnd.openxmlformats-officedocument.presentationml.tags+xml"/>
  <Override PartName="/ppt/theme/themeOverride5.xml" ContentType="application/vnd.openxmlformats-officedocument.themeOverride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notesSlides/notesSlide13.xml" ContentType="application/vnd.openxmlformats-officedocument.presentationml.notesSlide+xml"/>
  <Override PartName="/ppt/theme/themeOverride6.xml" ContentType="application/vnd.openxmlformats-officedocument.themeOverride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sldIdLst>
    <p:sldId id="256" r:id="rId2"/>
    <p:sldId id="259" r:id="rId3"/>
    <p:sldId id="260" r:id="rId4"/>
    <p:sldId id="262" r:id="rId5"/>
    <p:sldId id="265" r:id="rId6"/>
    <p:sldId id="268" r:id="rId7"/>
    <p:sldId id="272" r:id="rId8"/>
    <p:sldId id="277" r:id="rId9"/>
    <p:sldId id="276" r:id="rId10"/>
    <p:sldId id="266" r:id="rId11"/>
    <p:sldId id="264" r:id="rId12"/>
    <p:sldId id="271" r:id="rId13"/>
    <p:sldId id="269" r:id="rId14"/>
    <p:sldId id="270" r:id="rId15"/>
    <p:sldId id="273" r:id="rId16"/>
    <p:sldId id="267" r:id="rId17"/>
    <p:sldId id="261" r:id="rId18"/>
  </p:sldIdLst>
  <p:sldSz cx="12192000" cy="6858000"/>
  <p:notesSz cx="7104063" cy="102346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49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娣辫壊鏍峰紡 1 - 寮鸿皟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940675A-B579-460E-94D1-54222C63F5DA}" styleName="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80" d="100"/>
          <a:sy n="80" d="100"/>
        </p:scale>
        <p:origin x="78" y="702"/>
      </p:cViewPr>
      <p:guideLst>
        <p:guide orient="horz" pos="2149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2019/11/11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1584" y="1279287"/>
            <a:ext cx="6140577" cy="345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375" y="4925254"/>
            <a:ext cx="5682996" cy="40297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22558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E2EC9-F365-407A-949C-EE65AB3175B2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08495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D26FC3-015A-4F86-ACC3-780431FB8E4D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48274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D26FC3-015A-4F86-ACC3-780431FB8E4D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55991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微软雅黑" charset="-122"/>
              </a:r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微软雅黑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803509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E2EC9-F365-407A-949C-EE65AB3175B2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22130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E2EC9-F365-407A-949C-EE65AB3175B2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35275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E2EC9-F365-407A-949C-EE65AB3175B2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87002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D26FC3-015A-4F86-ACC3-780431FB8E4D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26071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E2EC9-F365-407A-949C-EE65AB3175B2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56935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D26FC3-015A-4F86-ACC3-780431FB8E4D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95157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D26FC3-015A-4F86-ACC3-780431FB8E4D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37097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D26FC3-015A-4F86-ACC3-780431FB8E4D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35593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D26FC3-015A-4F86-ACC3-780431FB8E4D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24568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E2EC9-F365-407A-949C-EE65AB3175B2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15068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" y="0"/>
            <a:ext cx="5297714" cy="427219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542"/>
          <a:stretch>
            <a:fillRect/>
          </a:stretch>
        </p:blipFill>
        <p:spPr>
          <a:xfrm rot="16200000" flipH="1">
            <a:off x="8049616" y="2695612"/>
            <a:ext cx="3848100" cy="448945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3138672" y="3016286"/>
            <a:ext cx="6698512" cy="978729"/>
          </a:xfrm>
        </p:spPr>
        <p:txBody>
          <a:bodyPr anchor="b">
            <a:normAutofit/>
          </a:bodyPr>
          <a:lstStyle>
            <a:lvl1pPr algn="ctr">
              <a:defRPr sz="4000" b="1">
                <a:gradFill>
                  <a:gsLst>
                    <a:gs pos="100000">
                      <a:schemeClr val="bg2"/>
                    </a:gs>
                    <a:gs pos="0">
                      <a:schemeClr val="tx2"/>
                    </a:gs>
                  </a:gsLst>
                  <a:lin ang="5400000" scaled="1"/>
                </a:gradFill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3138672" y="4048990"/>
            <a:ext cx="6698512" cy="461665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gradFill>
                  <a:gsLst>
                    <a:gs pos="100000">
                      <a:schemeClr val="bg2"/>
                    </a:gs>
                    <a:gs pos="0">
                      <a:schemeClr val="tx2"/>
                    </a:gs>
                  </a:gsLst>
                  <a:lin ang="5400000" scaled="1"/>
                </a:gra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DFAEE-0993-4A87-A15C-463F372D35D0}" type="datetimeFigureOut">
              <a:rPr lang="zh-CN" altLang="en-US" smtClean="0"/>
              <a:t>2019/11/11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E92EA-2B2F-42CD-B31C-14E99614666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2019/11/11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DFAEE-0993-4A87-A15C-463F372D35D0}" type="datetimeFigureOut">
              <a:rPr lang="zh-CN" altLang="en-US" smtClean="0"/>
              <a:t>2019/11/11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E92EA-2B2F-42CD-B31C-14E99614666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组合 29"/>
          <p:cNvGrpSpPr/>
          <p:nvPr/>
        </p:nvGrpSpPr>
        <p:grpSpPr>
          <a:xfrm flipH="1">
            <a:off x="580269" y="14818"/>
            <a:ext cx="5198533" cy="6858001"/>
            <a:chOff x="1102784" y="14818"/>
            <a:chExt cx="5198533" cy="6858001"/>
          </a:xfrm>
        </p:grpSpPr>
        <p:sp>
          <p:nvSpPr>
            <p:cNvPr id="7" name="AutoShape 50"/>
            <p:cNvSpPr>
              <a:spLocks noChangeAspect="1" noChangeArrowheads="1" noTextEdit="1"/>
            </p:cNvSpPr>
            <p:nvPr/>
          </p:nvSpPr>
          <p:spPr bwMode="auto">
            <a:xfrm>
              <a:off x="1102784" y="14818"/>
              <a:ext cx="5198533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3200">
                <a:latin typeface="Arial" charset="0"/>
                <a:ea typeface="微软雅黑" charset="-122"/>
                <a:sym typeface="Arial" charset="0"/>
              </a:endParaRPr>
            </a:p>
          </p:txBody>
        </p:sp>
        <p:sp>
          <p:nvSpPr>
            <p:cNvPr id="8" name="Freeform 52"/>
            <p:cNvSpPr/>
            <p:nvPr/>
          </p:nvSpPr>
          <p:spPr bwMode="auto">
            <a:xfrm>
              <a:off x="1407584" y="1640418"/>
              <a:ext cx="2194984" cy="2194984"/>
            </a:xfrm>
            <a:custGeom>
              <a:avLst/>
              <a:gdLst>
                <a:gd name="T0" fmla="*/ 1037 w 1037"/>
                <a:gd name="T1" fmla="*/ 519 h 1037"/>
                <a:gd name="T2" fmla="*/ 518 w 1037"/>
                <a:gd name="T3" fmla="*/ 1037 h 1037"/>
                <a:gd name="T4" fmla="*/ 0 w 1037"/>
                <a:gd name="T5" fmla="*/ 519 h 1037"/>
                <a:gd name="T6" fmla="*/ 518 w 1037"/>
                <a:gd name="T7" fmla="*/ 0 h 1037"/>
                <a:gd name="T8" fmla="*/ 1037 w 1037"/>
                <a:gd name="T9" fmla="*/ 519 h 10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7" h="1037">
                  <a:moveTo>
                    <a:pt x="1037" y="519"/>
                  </a:moveTo>
                  <a:lnTo>
                    <a:pt x="518" y="1037"/>
                  </a:lnTo>
                  <a:lnTo>
                    <a:pt x="0" y="519"/>
                  </a:lnTo>
                  <a:lnTo>
                    <a:pt x="518" y="0"/>
                  </a:lnTo>
                  <a:lnTo>
                    <a:pt x="1037" y="519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3200">
                <a:latin typeface="Arial" charset="0"/>
                <a:ea typeface="微软雅黑" charset="-122"/>
                <a:sym typeface="Arial" charset="0"/>
              </a:endParaRPr>
            </a:p>
          </p:txBody>
        </p:sp>
        <p:sp>
          <p:nvSpPr>
            <p:cNvPr id="9" name="Freeform 53"/>
            <p:cNvSpPr/>
            <p:nvPr/>
          </p:nvSpPr>
          <p:spPr bwMode="auto">
            <a:xfrm>
              <a:off x="1407584" y="1640418"/>
              <a:ext cx="2194984" cy="2194984"/>
            </a:xfrm>
            <a:custGeom>
              <a:avLst/>
              <a:gdLst>
                <a:gd name="T0" fmla="*/ 1037 w 1037"/>
                <a:gd name="T1" fmla="*/ 519 h 1037"/>
                <a:gd name="T2" fmla="*/ 518 w 1037"/>
                <a:gd name="T3" fmla="*/ 1037 h 1037"/>
                <a:gd name="T4" fmla="*/ 0 w 1037"/>
                <a:gd name="T5" fmla="*/ 519 h 1037"/>
                <a:gd name="T6" fmla="*/ 518 w 1037"/>
                <a:gd name="T7" fmla="*/ 0 h 1037"/>
                <a:gd name="T8" fmla="*/ 1037 w 1037"/>
                <a:gd name="T9" fmla="*/ 519 h 10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7" h="1037">
                  <a:moveTo>
                    <a:pt x="1037" y="519"/>
                  </a:moveTo>
                  <a:lnTo>
                    <a:pt x="518" y="1037"/>
                  </a:lnTo>
                  <a:lnTo>
                    <a:pt x="0" y="519"/>
                  </a:lnTo>
                  <a:lnTo>
                    <a:pt x="518" y="0"/>
                  </a:lnTo>
                  <a:lnTo>
                    <a:pt x="1037" y="51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3200">
                <a:latin typeface="Arial" charset="0"/>
                <a:ea typeface="微软雅黑" charset="-122"/>
                <a:sym typeface="Arial" charset="0"/>
              </a:endParaRPr>
            </a:p>
          </p:txBody>
        </p:sp>
        <p:sp>
          <p:nvSpPr>
            <p:cNvPr id="10" name="Freeform 54"/>
            <p:cNvSpPr/>
            <p:nvPr/>
          </p:nvSpPr>
          <p:spPr bwMode="auto">
            <a:xfrm>
              <a:off x="2504017" y="541869"/>
              <a:ext cx="2194984" cy="2194984"/>
            </a:xfrm>
            <a:custGeom>
              <a:avLst/>
              <a:gdLst>
                <a:gd name="T0" fmla="*/ 1037 w 1037"/>
                <a:gd name="T1" fmla="*/ 519 h 1037"/>
                <a:gd name="T2" fmla="*/ 519 w 1037"/>
                <a:gd name="T3" fmla="*/ 1037 h 1037"/>
                <a:gd name="T4" fmla="*/ 0 w 1037"/>
                <a:gd name="T5" fmla="*/ 519 h 1037"/>
                <a:gd name="T6" fmla="*/ 519 w 1037"/>
                <a:gd name="T7" fmla="*/ 0 h 1037"/>
                <a:gd name="T8" fmla="*/ 1037 w 1037"/>
                <a:gd name="T9" fmla="*/ 519 h 10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7" h="1037">
                  <a:moveTo>
                    <a:pt x="1037" y="519"/>
                  </a:moveTo>
                  <a:lnTo>
                    <a:pt x="519" y="1037"/>
                  </a:lnTo>
                  <a:lnTo>
                    <a:pt x="0" y="519"/>
                  </a:lnTo>
                  <a:lnTo>
                    <a:pt x="519" y="0"/>
                  </a:lnTo>
                  <a:lnTo>
                    <a:pt x="1037" y="519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3200" dirty="0">
                <a:latin typeface="Arial" charset="0"/>
                <a:ea typeface="微软雅黑" charset="-122"/>
                <a:sym typeface="Arial" charset="0"/>
              </a:endParaRPr>
            </a:p>
          </p:txBody>
        </p:sp>
        <p:sp>
          <p:nvSpPr>
            <p:cNvPr id="11" name="Freeform 55"/>
            <p:cNvSpPr/>
            <p:nvPr/>
          </p:nvSpPr>
          <p:spPr bwMode="auto">
            <a:xfrm>
              <a:off x="2504017" y="541869"/>
              <a:ext cx="2194984" cy="2194984"/>
            </a:xfrm>
            <a:custGeom>
              <a:avLst/>
              <a:gdLst>
                <a:gd name="T0" fmla="*/ 1037 w 1037"/>
                <a:gd name="T1" fmla="*/ 519 h 1037"/>
                <a:gd name="T2" fmla="*/ 519 w 1037"/>
                <a:gd name="T3" fmla="*/ 1037 h 1037"/>
                <a:gd name="T4" fmla="*/ 0 w 1037"/>
                <a:gd name="T5" fmla="*/ 519 h 1037"/>
                <a:gd name="T6" fmla="*/ 519 w 1037"/>
                <a:gd name="T7" fmla="*/ 0 h 1037"/>
                <a:gd name="T8" fmla="*/ 1037 w 1037"/>
                <a:gd name="T9" fmla="*/ 519 h 10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7" h="1037">
                  <a:moveTo>
                    <a:pt x="1037" y="519"/>
                  </a:moveTo>
                  <a:lnTo>
                    <a:pt x="519" y="1037"/>
                  </a:lnTo>
                  <a:lnTo>
                    <a:pt x="0" y="519"/>
                  </a:lnTo>
                  <a:lnTo>
                    <a:pt x="519" y="0"/>
                  </a:lnTo>
                  <a:lnTo>
                    <a:pt x="1037" y="51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3200">
                <a:latin typeface="Arial" charset="0"/>
                <a:ea typeface="微软雅黑" charset="-122"/>
                <a:sym typeface="Arial" charset="0"/>
              </a:endParaRPr>
            </a:p>
          </p:txBody>
        </p:sp>
        <p:sp>
          <p:nvSpPr>
            <p:cNvPr id="12" name="Freeform 56"/>
            <p:cNvSpPr/>
            <p:nvPr/>
          </p:nvSpPr>
          <p:spPr bwMode="auto">
            <a:xfrm>
              <a:off x="1231901" y="635002"/>
              <a:ext cx="1282700" cy="1282700"/>
            </a:xfrm>
            <a:custGeom>
              <a:avLst/>
              <a:gdLst>
                <a:gd name="T0" fmla="*/ 606 w 606"/>
                <a:gd name="T1" fmla="*/ 303 h 606"/>
                <a:gd name="T2" fmla="*/ 303 w 606"/>
                <a:gd name="T3" fmla="*/ 606 h 606"/>
                <a:gd name="T4" fmla="*/ 0 w 606"/>
                <a:gd name="T5" fmla="*/ 303 h 606"/>
                <a:gd name="T6" fmla="*/ 303 w 606"/>
                <a:gd name="T7" fmla="*/ 0 h 606"/>
                <a:gd name="T8" fmla="*/ 606 w 606"/>
                <a:gd name="T9" fmla="*/ 303 h 6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6" h="606">
                  <a:moveTo>
                    <a:pt x="606" y="303"/>
                  </a:moveTo>
                  <a:lnTo>
                    <a:pt x="303" y="606"/>
                  </a:lnTo>
                  <a:lnTo>
                    <a:pt x="0" y="303"/>
                  </a:lnTo>
                  <a:lnTo>
                    <a:pt x="303" y="0"/>
                  </a:lnTo>
                  <a:lnTo>
                    <a:pt x="606" y="303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3200">
                <a:latin typeface="Arial" charset="0"/>
                <a:ea typeface="微软雅黑" charset="-122"/>
                <a:sym typeface="Arial" charset="0"/>
              </a:endParaRPr>
            </a:p>
          </p:txBody>
        </p:sp>
        <p:sp>
          <p:nvSpPr>
            <p:cNvPr id="13" name="Freeform 57"/>
            <p:cNvSpPr/>
            <p:nvPr/>
          </p:nvSpPr>
          <p:spPr bwMode="auto">
            <a:xfrm>
              <a:off x="1231901" y="635002"/>
              <a:ext cx="1282700" cy="1282700"/>
            </a:xfrm>
            <a:custGeom>
              <a:avLst/>
              <a:gdLst>
                <a:gd name="T0" fmla="*/ 606 w 606"/>
                <a:gd name="T1" fmla="*/ 303 h 606"/>
                <a:gd name="T2" fmla="*/ 303 w 606"/>
                <a:gd name="T3" fmla="*/ 606 h 606"/>
                <a:gd name="T4" fmla="*/ 0 w 606"/>
                <a:gd name="T5" fmla="*/ 303 h 606"/>
                <a:gd name="T6" fmla="*/ 303 w 606"/>
                <a:gd name="T7" fmla="*/ 0 h 606"/>
                <a:gd name="T8" fmla="*/ 606 w 606"/>
                <a:gd name="T9" fmla="*/ 303 h 6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6" h="606">
                  <a:moveTo>
                    <a:pt x="606" y="303"/>
                  </a:moveTo>
                  <a:lnTo>
                    <a:pt x="303" y="606"/>
                  </a:lnTo>
                  <a:lnTo>
                    <a:pt x="0" y="303"/>
                  </a:lnTo>
                  <a:lnTo>
                    <a:pt x="303" y="0"/>
                  </a:lnTo>
                  <a:lnTo>
                    <a:pt x="606" y="30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3200">
                <a:latin typeface="Arial" charset="0"/>
                <a:ea typeface="微软雅黑" charset="-122"/>
                <a:sym typeface="Arial" charset="0"/>
              </a:endParaRPr>
            </a:p>
          </p:txBody>
        </p:sp>
        <p:sp>
          <p:nvSpPr>
            <p:cNvPr id="14" name="Freeform 58"/>
            <p:cNvSpPr/>
            <p:nvPr/>
          </p:nvSpPr>
          <p:spPr bwMode="auto">
            <a:xfrm>
              <a:off x="2504017" y="2738969"/>
              <a:ext cx="2194984" cy="2192867"/>
            </a:xfrm>
            <a:custGeom>
              <a:avLst/>
              <a:gdLst>
                <a:gd name="T0" fmla="*/ 1037 w 1037"/>
                <a:gd name="T1" fmla="*/ 518 h 1036"/>
                <a:gd name="T2" fmla="*/ 519 w 1037"/>
                <a:gd name="T3" fmla="*/ 1036 h 1036"/>
                <a:gd name="T4" fmla="*/ 0 w 1037"/>
                <a:gd name="T5" fmla="*/ 518 h 1036"/>
                <a:gd name="T6" fmla="*/ 519 w 1037"/>
                <a:gd name="T7" fmla="*/ 0 h 1036"/>
                <a:gd name="T8" fmla="*/ 1037 w 1037"/>
                <a:gd name="T9" fmla="*/ 518 h 10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7" h="1036">
                  <a:moveTo>
                    <a:pt x="1037" y="518"/>
                  </a:moveTo>
                  <a:lnTo>
                    <a:pt x="519" y="1036"/>
                  </a:lnTo>
                  <a:lnTo>
                    <a:pt x="0" y="518"/>
                  </a:lnTo>
                  <a:lnTo>
                    <a:pt x="519" y="0"/>
                  </a:lnTo>
                  <a:lnTo>
                    <a:pt x="1037" y="518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3200">
                <a:latin typeface="Arial" charset="0"/>
                <a:ea typeface="微软雅黑" charset="-122"/>
                <a:sym typeface="Arial" charset="0"/>
              </a:endParaRPr>
            </a:p>
          </p:txBody>
        </p:sp>
        <p:sp>
          <p:nvSpPr>
            <p:cNvPr id="15" name="Freeform 59"/>
            <p:cNvSpPr/>
            <p:nvPr/>
          </p:nvSpPr>
          <p:spPr bwMode="auto">
            <a:xfrm>
              <a:off x="2504017" y="2738969"/>
              <a:ext cx="2194984" cy="2192867"/>
            </a:xfrm>
            <a:custGeom>
              <a:avLst/>
              <a:gdLst>
                <a:gd name="T0" fmla="*/ 1037 w 1037"/>
                <a:gd name="T1" fmla="*/ 518 h 1036"/>
                <a:gd name="T2" fmla="*/ 519 w 1037"/>
                <a:gd name="T3" fmla="*/ 1036 h 1036"/>
                <a:gd name="T4" fmla="*/ 0 w 1037"/>
                <a:gd name="T5" fmla="*/ 518 h 1036"/>
                <a:gd name="T6" fmla="*/ 519 w 1037"/>
                <a:gd name="T7" fmla="*/ 0 h 1036"/>
                <a:gd name="T8" fmla="*/ 1037 w 1037"/>
                <a:gd name="T9" fmla="*/ 518 h 10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7" h="1036">
                  <a:moveTo>
                    <a:pt x="1037" y="518"/>
                  </a:moveTo>
                  <a:lnTo>
                    <a:pt x="519" y="1036"/>
                  </a:lnTo>
                  <a:lnTo>
                    <a:pt x="0" y="518"/>
                  </a:lnTo>
                  <a:lnTo>
                    <a:pt x="519" y="0"/>
                  </a:lnTo>
                  <a:lnTo>
                    <a:pt x="1037" y="51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3200">
                <a:latin typeface="Arial" charset="0"/>
                <a:ea typeface="微软雅黑" charset="-122"/>
                <a:sym typeface="Arial" charset="0"/>
              </a:endParaRPr>
            </a:p>
          </p:txBody>
        </p:sp>
        <p:sp>
          <p:nvSpPr>
            <p:cNvPr id="16" name="Freeform 60"/>
            <p:cNvSpPr/>
            <p:nvPr/>
          </p:nvSpPr>
          <p:spPr bwMode="auto">
            <a:xfrm>
              <a:off x="2681817" y="4561418"/>
              <a:ext cx="861484" cy="861484"/>
            </a:xfrm>
            <a:custGeom>
              <a:avLst/>
              <a:gdLst>
                <a:gd name="T0" fmla="*/ 407 w 407"/>
                <a:gd name="T1" fmla="*/ 203 h 407"/>
                <a:gd name="T2" fmla="*/ 203 w 407"/>
                <a:gd name="T3" fmla="*/ 407 h 407"/>
                <a:gd name="T4" fmla="*/ 0 w 407"/>
                <a:gd name="T5" fmla="*/ 203 h 407"/>
                <a:gd name="T6" fmla="*/ 203 w 407"/>
                <a:gd name="T7" fmla="*/ 0 h 407"/>
                <a:gd name="T8" fmla="*/ 407 w 407"/>
                <a:gd name="T9" fmla="*/ 203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7" h="407">
                  <a:moveTo>
                    <a:pt x="407" y="203"/>
                  </a:moveTo>
                  <a:lnTo>
                    <a:pt x="203" y="407"/>
                  </a:lnTo>
                  <a:lnTo>
                    <a:pt x="0" y="203"/>
                  </a:lnTo>
                  <a:lnTo>
                    <a:pt x="203" y="0"/>
                  </a:lnTo>
                  <a:lnTo>
                    <a:pt x="407" y="203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3200">
                <a:latin typeface="Arial" charset="0"/>
                <a:ea typeface="微软雅黑" charset="-122"/>
                <a:sym typeface="Arial" charset="0"/>
              </a:endParaRPr>
            </a:p>
          </p:txBody>
        </p:sp>
        <p:sp>
          <p:nvSpPr>
            <p:cNvPr id="17" name="Freeform 61"/>
            <p:cNvSpPr>
              <a:spLocks noEditPoints="1"/>
            </p:cNvSpPr>
            <p:nvPr/>
          </p:nvSpPr>
          <p:spPr bwMode="auto">
            <a:xfrm>
              <a:off x="3845984" y="14818"/>
              <a:ext cx="2453217" cy="4430184"/>
            </a:xfrm>
            <a:custGeom>
              <a:avLst/>
              <a:gdLst>
                <a:gd name="T0" fmla="*/ 4 w 1159"/>
                <a:gd name="T1" fmla="*/ 1166 h 2093"/>
                <a:gd name="T2" fmla="*/ 0 w 1159"/>
                <a:gd name="T3" fmla="*/ 1171 h 2093"/>
                <a:gd name="T4" fmla="*/ 921 w 1159"/>
                <a:gd name="T5" fmla="*/ 2093 h 2093"/>
                <a:gd name="T6" fmla="*/ 1159 w 1159"/>
                <a:gd name="T7" fmla="*/ 1855 h 2093"/>
                <a:gd name="T8" fmla="*/ 1159 w 1159"/>
                <a:gd name="T9" fmla="*/ 1846 h 2093"/>
                <a:gd name="T10" fmla="*/ 921 w 1159"/>
                <a:gd name="T11" fmla="*/ 2084 h 2093"/>
                <a:gd name="T12" fmla="*/ 4 w 1159"/>
                <a:gd name="T13" fmla="*/ 1166 h 2093"/>
                <a:gd name="T14" fmla="*/ 478 w 1159"/>
                <a:gd name="T15" fmla="*/ 0 h 2093"/>
                <a:gd name="T16" fmla="*/ 469 w 1159"/>
                <a:gd name="T17" fmla="*/ 0 h 2093"/>
                <a:gd name="T18" fmla="*/ 52 w 1159"/>
                <a:gd name="T19" fmla="*/ 417 h 2093"/>
                <a:gd name="T20" fmla="*/ 56 w 1159"/>
                <a:gd name="T21" fmla="*/ 421 h 2093"/>
                <a:gd name="T22" fmla="*/ 478 w 1159"/>
                <a:gd name="T23" fmla="*/ 0 h 20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59" h="2093">
                  <a:moveTo>
                    <a:pt x="4" y="1166"/>
                  </a:moveTo>
                  <a:lnTo>
                    <a:pt x="0" y="1171"/>
                  </a:lnTo>
                  <a:lnTo>
                    <a:pt x="921" y="2093"/>
                  </a:lnTo>
                  <a:lnTo>
                    <a:pt x="1159" y="1855"/>
                  </a:lnTo>
                  <a:lnTo>
                    <a:pt x="1159" y="1846"/>
                  </a:lnTo>
                  <a:lnTo>
                    <a:pt x="921" y="2084"/>
                  </a:lnTo>
                  <a:lnTo>
                    <a:pt x="4" y="1166"/>
                  </a:lnTo>
                  <a:close/>
                  <a:moveTo>
                    <a:pt x="478" y="0"/>
                  </a:moveTo>
                  <a:lnTo>
                    <a:pt x="469" y="0"/>
                  </a:lnTo>
                  <a:lnTo>
                    <a:pt x="52" y="417"/>
                  </a:lnTo>
                  <a:lnTo>
                    <a:pt x="56" y="421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3200">
                <a:latin typeface="Arial" charset="0"/>
                <a:ea typeface="微软雅黑" charset="-122"/>
                <a:sym typeface="Arial" charset="0"/>
              </a:endParaRPr>
            </a:p>
          </p:txBody>
        </p:sp>
        <p:sp>
          <p:nvSpPr>
            <p:cNvPr id="18" name="Freeform 64"/>
            <p:cNvSpPr/>
            <p:nvPr/>
          </p:nvSpPr>
          <p:spPr bwMode="auto">
            <a:xfrm>
              <a:off x="3103035" y="897469"/>
              <a:ext cx="861484" cy="1595967"/>
            </a:xfrm>
            <a:custGeom>
              <a:avLst/>
              <a:gdLst>
                <a:gd name="T0" fmla="*/ 403 w 407"/>
                <a:gd name="T1" fmla="*/ 0 h 754"/>
                <a:gd name="T2" fmla="*/ 2 w 407"/>
                <a:gd name="T3" fmla="*/ 401 h 754"/>
                <a:gd name="T4" fmla="*/ 0 w 407"/>
                <a:gd name="T5" fmla="*/ 403 h 754"/>
                <a:gd name="T6" fmla="*/ 351 w 407"/>
                <a:gd name="T7" fmla="*/ 754 h 754"/>
                <a:gd name="T8" fmla="*/ 355 w 407"/>
                <a:gd name="T9" fmla="*/ 749 h 754"/>
                <a:gd name="T10" fmla="*/ 9 w 407"/>
                <a:gd name="T11" fmla="*/ 403 h 754"/>
                <a:gd name="T12" fmla="*/ 407 w 407"/>
                <a:gd name="T13" fmla="*/ 4 h 754"/>
                <a:gd name="T14" fmla="*/ 403 w 407"/>
                <a:gd name="T15" fmla="*/ 0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7" h="754">
                  <a:moveTo>
                    <a:pt x="403" y="0"/>
                  </a:moveTo>
                  <a:lnTo>
                    <a:pt x="2" y="401"/>
                  </a:lnTo>
                  <a:lnTo>
                    <a:pt x="0" y="403"/>
                  </a:lnTo>
                  <a:lnTo>
                    <a:pt x="351" y="754"/>
                  </a:lnTo>
                  <a:lnTo>
                    <a:pt x="355" y="749"/>
                  </a:lnTo>
                  <a:lnTo>
                    <a:pt x="9" y="403"/>
                  </a:lnTo>
                  <a:lnTo>
                    <a:pt x="407" y="4"/>
                  </a:lnTo>
                  <a:lnTo>
                    <a:pt x="40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3200">
                <a:latin typeface="Arial" charset="0"/>
                <a:ea typeface="微软雅黑" charset="-122"/>
                <a:sym typeface="Arial" charset="0"/>
              </a:endParaRPr>
            </a:p>
          </p:txBody>
        </p:sp>
        <p:sp>
          <p:nvSpPr>
            <p:cNvPr id="19" name="Freeform 65"/>
            <p:cNvSpPr>
              <a:spLocks noEditPoints="1"/>
            </p:cNvSpPr>
            <p:nvPr/>
          </p:nvSpPr>
          <p:spPr bwMode="auto">
            <a:xfrm>
              <a:off x="1102784" y="495302"/>
              <a:ext cx="3702050" cy="6377517"/>
            </a:xfrm>
            <a:custGeom>
              <a:avLst/>
              <a:gdLst>
                <a:gd name="T0" fmla="*/ 1638 w 1749"/>
                <a:gd name="T1" fmla="*/ 1639 h 3013"/>
                <a:gd name="T2" fmla="*/ 1634 w 1749"/>
                <a:gd name="T3" fmla="*/ 1643 h 3013"/>
                <a:gd name="T4" fmla="*/ 1740 w 1749"/>
                <a:gd name="T5" fmla="*/ 1749 h 3013"/>
                <a:gd name="T6" fmla="*/ 477 w 1749"/>
                <a:gd name="T7" fmla="*/ 3013 h 3013"/>
                <a:gd name="T8" fmla="*/ 486 w 1749"/>
                <a:gd name="T9" fmla="*/ 3013 h 3013"/>
                <a:gd name="T10" fmla="*/ 1749 w 1749"/>
                <a:gd name="T11" fmla="*/ 1749 h 3013"/>
                <a:gd name="T12" fmla="*/ 1638 w 1749"/>
                <a:gd name="T13" fmla="*/ 1639 h 3013"/>
                <a:gd name="T14" fmla="*/ 518 w 1749"/>
                <a:gd name="T15" fmla="*/ 518 h 3013"/>
                <a:gd name="T16" fmla="*/ 513 w 1749"/>
                <a:gd name="T17" fmla="*/ 523 h 3013"/>
                <a:gd name="T18" fmla="*/ 597 w 1749"/>
                <a:gd name="T19" fmla="*/ 606 h 3013"/>
                <a:gd name="T20" fmla="*/ 602 w 1749"/>
                <a:gd name="T21" fmla="*/ 602 h 3013"/>
                <a:gd name="T22" fmla="*/ 518 w 1749"/>
                <a:gd name="T23" fmla="*/ 518 h 3013"/>
                <a:gd name="T24" fmla="*/ 0 w 1749"/>
                <a:gd name="T25" fmla="*/ 0 h 3013"/>
                <a:gd name="T26" fmla="*/ 0 w 1749"/>
                <a:gd name="T27" fmla="*/ 0 h 3013"/>
                <a:gd name="T28" fmla="*/ 0 w 1749"/>
                <a:gd name="T29" fmla="*/ 9 h 3013"/>
                <a:gd name="T30" fmla="*/ 0 w 1749"/>
                <a:gd name="T31" fmla="*/ 9 h 3013"/>
                <a:gd name="T32" fmla="*/ 211 w 1749"/>
                <a:gd name="T33" fmla="*/ 219 h 3013"/>
                <a:gd name="T34" fmla="*/ 215 w 1749"/>
                <a:gd name="T35" fmla="*/ 215 h 3013"/>
                <a:gd name="T36" fmla="*/ 3 w 1749"/>
                <a:gd name="T37" fmla="*/ 2 h 3013"/>
                <a:gd name="T38" fmla="*/ 0 w 1749"/>
                <a:gd name="T39" fmla="*/ 0 h 30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749" h="3013">
                  <a:moveTo>
                    <a:pt x="1638" y="1639"/>
                  </a:moveTo>
                  <a:lnTo>
                    <a:pt x="1634" y="1643"/>
                  </a:lnTo>
                  <a:lnTo>
                    <a:pt x="1740" y="1749"/>
                  </a:lnTo>
                  <a:lnTo>
                    <a:pt x="477" y="3013"/>
                  </a:lnTo>
                  <a:lnTo>
                    <a:pt x="486" y="3013"/>
                  </a:lnTo>
                  <a:lnTo>
                    <a:pt x="1749" y="1749"/>
                  </a:lnTo>
                  <a:lnTo>
                    <a:pt x="1638" y="1639"/>
                  </a:lnTo>
                  <a:close/>
                  <a:moveTo>
                    <a:pt x="518" y="518"/>
                  </a:moveTo>
                  <a:lnTo>
                    <a:pt x="513" y="523"/>
                  </a:lnTo>
                  <a:lnTo>
                    <a:pt x="597" y="606"/>
                  </a:lnTo>
                  <a:lnTo>
                    <a:pt x="602" y="602"/>
                  </a:lnTo>
                  <a:lnTo>
                    <a:pt x="518" y="518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9"/>
                  </a:lnTo>
                  <a:lnTo>
                    <a:pt x="0" y="9"/>
                  </a:lnTo>
                  <a:lnTo>
                    <a:pt x="211" y="219"/>
                  </a:lnTo>
                  <a:lnTo>
                    <a:pt x="215" y="215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DD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3200">
                <a:latin typeface="Arial" charset="0"/>
                <a:ea typeface="微软雅黑" charset="-122"/>
                <a:sym typeface="Arial" charset="0"/>
              </a:endParaRPr>
            </a:p>
          </p:txBody>
        </p:sp>
        <p:sp>
          <p:nvSpPr>
            <p:cNvPr id="20" name="Freeform 66"/>
            <p:cNvSpPr>
              <a:spLocks noEditPoints="1"/>
            </p:cNvSpPr>
            <p:nvPr/>
          </p:nvSpPr>
          <p:spPr bwMode="auto">
            <a:xfrm>
              <a:off x="1102784" y="495302"/>
              <a:ext cx="3702050" cy="6377517"/>
            </a:xfrm>
            <a:custGeom>
              <a:avLst/>
              <a:gdLst>
                <a:gd name="T0" fmla="*/ 1638 w 1749"/>
                <a:gd name="T1" fmla="*/ 1639 h 3013"/>
                <a:gd name="T2" fmla="*/ 1634 w 1749"/>
                <a:gd name="T3" fmla="*/ 1643 h 3013"/>
                <a:gd name="T4" fmla="*/ 1740 w 1749"/>
                <a:gd name="T5" fmla="*/ 1749 h 3013"/>
                <a:gd name="T6" fmla="*/ 477 w 1749"/>
                <a:gd name="T7" fmla="*/ 3013 h 3013"/>
                <a:gd name="T8" fmla="*/ 486 w 1749"/>
                <a:gd name="T9" fmla="*/ 3013 h 3013"/>
                <a:gd name="T10" fmla="*/ 1749 w 1749"/>
                <a:gd name="T11" fmla="*/ 1749 h 3013"/>
                <a:gd name="T12" fmla="*/ 1638 w 1749"/>
                <a:gd name="T13" fmla="*/ 1639 h 3013"/>
                <a:gd name="T14" fmla="*/ 518 w 1749"/>
                <a:gd name="T15" fmla="*/ 518 h 3013"/>
                <a:gd name="T16" fmla="*/ 513 w 1749"/>
                <a:gd name="T17" fmla="*/ 523 h 3013"/>
                <a:gd name="T18" fmla="*/ 597 w 1749"/>
                <a:gd name="T19" fmla="*/ 606 h 3013"/>
                <a:gd name="T20" fmla="*/ 602 w 1749"/>
                <a:gd name="T21" fmla="*/ 602 h 3013"/>
                <a:gd name="T22" fmla="*/ 518 w 1749"/>
                <a:gd name="T23" fmla="*/ 518 h 3013"/>
                <a:gd name="T24" fmla="*/ 0 w 1749"/>
                <a:gd name="T25" fmla="*/ 0 h 3013"/>
                <a:gd name="T26" fmla="*/ 0 w 1749"/>
                <a:gd name="T27" fmla="*/ 0 h 3013"/>
                <a:gd name="T28" fmla="*/ 0 w 1749"/>
                <a:gd name="T29" fmla="*/ 9 h 3013"/>
                <a:gd name="T30" fmla="*/ 0 w 1749"/>
                <a:gd name="T31" fmla="*/ 9 h 3013"/>
                <a:gd name="T32" fmla="*/ 211 w 1749"/>
                <a:gd name="T33" fmla="*/ 219 h 3013"/>
                <a:gd name="T34" fmla="*/ 215 w 1749"/>
                <a:gd name="T35" fmla="*/ 215 h 3013"/>
                <a:gd name="T36" fmla="*/ 3 w 1749"/>
                <a:gd name="T37" fmla="*/ 2 h 3013"/>
                <a:gd name="T38" fmla="*/ 0 w 1749"/>
                <a:gd name="T39" fmla="*/ 0 h 30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749" h="3013">
                  <a:moveTo>
                    <a:pt x="1638" y="1639"/>
                  </a:moveTo>
                  <a:lnTo>
                    <a:pt x="1634" y="1643"/>
                  </a:lnTo>
                  <a:lnTo>
                    <a:pt x="1740" y="1749"/>
                  </a:lnTo>
                  <a:lnTo>
                    <a:pt x="477" y="3013"/>
                  </a:lnTo>
                  <a:lnTo>
                    <a:pt x="486" y="3013"/>
                  </a:lnTo>
                  <a:lnTo>
                    <a:pt x="1749" y="1749"/>
                  </a:lnTo>
                  <a:lnTo>
                    <a:pt x="1638" y="1639"/>
                  </a:lnTo>
                  <a:moveTo>
                    <a:pt x="518" y="518"/>
                  </a:moveTo>
                  <a:lnTo>
                    <a:pt x="513" y="523"/>
                  </a:lnTo>
                  <a:lnTo>
                    <a:pt x="597" y="606"/>
                  </a:lnTo>
                  <a:lnTo>
                    <a:pt x="602" y="602"/>
                  </a:lnTo>
                  <a:lnTo>
                    <a:pt x="518" y="518"/>
                  </a:lnTo>
                  <a:moveTo>
                    <a:pt x="0" y="0"/>
                  </a:moveTo>
                  <a:lnTo>
                    <a:pt x="0" y="0"/>
                  </a:lnTo>
                  <a:lnTo>
                    <a:pt x="0" y="9"/>
                  </a:lnTo>
                  <a:lnTo>
                    <a:pt x="0" y="9"/>
                  </a:lnTo>
                  <a:lnTo>
                    <a:pt x="211" y="219"/>
                  </a:lnTo>
                  <a:lnTo>
                    <a:pt x="215" y="215"/>
                  </a:lnTo>
                  <a:lnTo>
                    <a:pt x="3" y="2"/>
                  </a:lnTo>
                  <a:lnTo>
                    <a:pt x="0" y="0"/>
                  </a:lnTo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3200">
                <a:latin typeface="Arial" charset="0"/>
                <a:ea typeface="微软雅黑" charset="-122"/>
                <a:sym typeface="Arial" charset="0"/>
              </a:endParaRPr>
            </a:p>
          </p:txBody>
        </p:sp>
        <p:sp>
          <p:nvSpPr>
            <p:cNvPr id="21" name="Freeform 67"/>
            <p:cNvSpPr/>
            <p:nvPr/>
          </p:nvSpPr>
          <p:spPr bwMode="auto">
            <a:xfrm>
              <a:off x="2366435" y="1769535"/>
              <a:ext cx="1107017" cy="1107017"/>
            </a:xfrm>
            <a:custGeom>
              <a:avLst/>
              <a:gdLst>
                <a:gd name="T0" fmla="*/ 5 w 523"/>
                <a:gd name="T1" fmla="*/ 0 h 523"/>
                <a:gd name="T2" fmla="*/ 0 w 523"/>
                <a:gd name="T3" fmla="*/ 4 h 523"/>
                <a:gd name="T4" fmla="*/ 519 w 523"/>
                <a:gd name="T5" fmla="*/ 523 h 523"/>
                <a:gd name="T6" fmla="*/ 523 w 523"/>
                <a:gd name="T7" fmla="*/ 518 h 523"/>
                <a:gd name="T8" fmla="*/ 5 w 523"/>
                <a:gd name="T9" fmla="*/ 0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3" h="523">
                  <a:moveTo>
                    <a:pt x="5" y="0"/>
                  </a:moveTo>
                  <a:lnTo>
                    <a:pt x="0" y="4"/>
                  </a:lnTo>
                  <a:lnTo>
                    <a:pt x="519" y="523"/>
                  </a:lnTo>
                  <a:lnTo>
                    <a:pt x="523" y="518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0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3200">
                <a:latin typeface="Arial" charset="0"/>
                <a:ea typeface="微软雅黑" charset="-122"/>
                <a:sym typeface="Arial" charset="0"/>
              </a:endParaRPr>
            </a:p>
          </p:txBody>
        </p:sp>
        <p:sp>
          <p:nvSpPr>
            <p:cNvPr id="22" name="Freeform 68"/>
            <p:cNvSpPr/>
            <p:nvPr/>
          </p:nvSpPr>
          <p:spPr bwMode="auto">
            <a:xfrm>
              <a:off x="2366435" y="1769535"/>
              <a:ext cx="1107017" cy="1107017"/>
            </a:xfrm>
            <a:custGeom>
              <a:avLst/>
              <a:gdLst>
                <a:gd name="T0" fmla="*/ 5 w 523"/>
                <a:gd name="T1" fmla="*/ 0 h 523"/>
                <a:gd name="T2" fmla="*/ 0 w 523"/>
                <a:gd name="T3" fmla="*/ 4 h 523"/>
                <a:gd name="T4" fmla="*/ 519 w 523"/>
                <a:gd name="T5" fmla="*/ 523 h 523"/>
                <a:gd name="T6" fmla="*/ 523 w 523"/>
                <a:gd name="T7" fmla="*/ 518 h 523"/>
                <a:gd name="T8" fmla="*/ 5 w 523"/>
                <a:gd name="T9" fmla="*/ 0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3" h="523">
                  <a:moveTo>
                    <a:pt x="5" y="0"/>
                  </a:moveTo>
                  <a:lnTo>
                    <a:pt x="0" y="4"/>
                  </a:lnTo>
                  <a:lnTo>
                    <a:pt x="519" y="523"/>
                  </a:lnTo>
                  <a:lnTo>
                    <a:pt x="523" y="518"/>
                  </a:lnTo>
                  <a:lnTo>
                    <a:pt x="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3200">
                <a:latin typeface="Arial" charset="0"/>
                <a:ea typeface="微软雅黑" charset="-122"/>
                <a:sym typeface="Arial" charset="0"/>
              </a:endParaRPr>
            </a:p>
          </p:txBody>
        </p:sp>
        <p:sp>
          <p:nvSpPr>
            <p:cNvPr id="23" name="Freeform 70"/>
            <p:cNvSpPr/>
            <p:nvPr/>
          </p:nvSpPr>
          <p:spPr bwMode="auto">
            <a:xfrm>
              <a:off x="1549401" y="950385"/>
              <a:ext cx="649817" cy="651933"/>
            </a:xfrm>
            <a:custGeom>
              <a:avLst/>
              <a:gdLst>
                <a:gd name="T0" fmla="*/ 4 w 307"/>
                <a:gd name="T1" fmla="*/ 0 h 308"/>
                <a:gd name="T2" fmla="*/ 0 w 307"/>
                <a:gd name="T3" fmla="*/ 4 h 308"/>
                <a:gd name="T4" fmla="*/ 302 w 307"/>
                <a:gd name="T5" fmla="*/ 308 h 308"/>
                <a:gd name="T6" fmla="*/ 307 w 307"/>
                <a:gd name="T7" fmla="*/ 303 h 308"/>
                <a:gd name="T8" fmla="*/ 4 w 307"/>
                <a:gd name="T9" fmla="*/ 0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7" h="308">
                  <a:moveTo>
                    <a:pt x="4" y="0"/>
                  </a:moveTo>
                  <a:lnTo>
                    <a:pt x="0" y="4"/>
                  </a:lnTo>
                  <a:lnTo>
                    <a:pt x="302" y="308"/>
                  </a:lnTo>
                  <a:lnTo>
                    <a:pt x="307" y="303"/>
                  </a:lnTo>
                  <a:lnTo>
                    <a:pt x="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3200">
                <a:latin typeface="Arial" charset="0"/>
                <a:ea typeface="微软雅黑" charset="-122"/>
                <a:sym typeface="Arial" charset="0"/>
              </a:endParaRPr>
            </a:p>
          </p:txBody>
        </p:sp>
        <p:sp>
          <p:nvSpPr>
            <p:cNvPr id="24" name="Freeform 71"/>
            <p:cNvSpPr/>
            <p:nvPr/>
          </p:nvSpPr>
          <p:spPr bwMode="auto">
            <a:xfrm>
              <a:off x="3464984" y="2865969"/>
              <a:ext cx="1104900" cy="1107017"/>
            </a:xfrm>
            <a:custGeom>
              <a:avLst/>
              <a:gdLst>
                <a:gd name="T0" fmla="*/ 4 w 522"/>
                <a:gd name="T1" fmla="*/ 0 h 523"/>
                <a:gd name="T2" fmla="*/ 0 w 522"/>
                <a:gd name="T3" fmla="*/ 5 h 523"/>
                <a:gd name="T4" fmla="*/ 518 w 522"/>
                <a:gd name="T5" fmla="*/ 523 h 523"/>
                <a:gd name="T6" fmla="*/ 522 w 522"/>
                <a:gd name="T7" fmla="*/ 519 h 523"/>
                <a:gd name="T8" fmla="*/ 4 w 522"/>
                <a:gd name="T9" fmla="*/ 0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2" h="523">
                  <a:moveTo>
                    <a:pt x="4" y="0"/>
                  </a:moveTo>
                  <a:lnTo>
                    <a:pt x="0" y="5"/>
                  </a:lnTo>
                  <a:lnTo>
                    <a:pt x="518" y="523"/>
                  </a:lnTo>
                  <a:lnTo>
                    <a:pt x="522" y="519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9D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3200">
                <a:latin typeface="Arial" charset="0"/>
                <a:ea typeface="微软雅黑" charset="-122"/>
                <a:sym typeface="Arial" charset="0"/>
              </a:endParaRPr>
            </a:p>
          </p:txBody>
        </p:sp>
        <p:sp>
          <p:nvSpPr>
            <p:cNvPr id="25" name="Freeform 72"/>
            <p:cNvSpPr/>
            <p:nvPr/>
          </p:nvSpPr>
          <p:spPr bwMode="auto">
            <a:xfrm>
              <a:off x="3464984" y="2865969"/>
              <a:ext cx="1104900" cy="1107017"/>
            </a:xfrm>
            <a:custGeom>
              <a:avLst/>
              <a:gdLst>
                <a:gd name="T0" fmla="*/ 4 w 522"/>
                <a:gd name="T1" fmla="*/ 0 h 523"/>
                <a:gd name="T2" fmla="*/ 0 w 522"/>
                <a:gd name="T3" fmla="*/ 5 h 523"/>
                <a:gd name="T4" fmla="*/ 518 w 522"/>
                <a:gd name="T5" fmla="*/ 523 h 523"/>
                <a:gd name="T6" fmla="*/ 522 w 522"/>
                <a:gd name="T7" fmla="*/ 519 h 523"/>
                <a:gd name="T8" fmla="*/ 4 w 522"/>
                <a:gd name="T9" fmla="*/ 0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2" h="523">
                  <a:moveTo>
                    <a:pt x="4" y="0"/>
                  </a:moveTo>
                  <a:lnTo>
                    <a:pt x="0" y="5"/>
                  </a:lnTo>
                  <a:lnTo>
                    <a:pt x="518" y="523"/>
                  </a:lnTo>
                  <a:lnTo>
                    <a:pt x="522" y="519"/>
                  </a:lnTo>
                  <a:lnTo>
                    <a:pt x="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3200">
                <a:latin typeface="Arial" charset="0"/>
                <a:ea typeface="微软雅黑" charset="-122"/>
                <a:sym typeface="Arial" charset="0"/>
              </a:endParaRPr>
            </a:p>
          </p:txBody>
        </p:sp>
        <p:sp>
          <p:nvSpPr>
            <p:cNvPr id="26" name="Freeform 73"/>
            <p:cNvSpPr/>
            <p:nvPr/>
          </p:nvSpPr>
          <p:spPr bwMode="auto">
            <a:xfrm>
              <a:off x="1989668" y="1128185"/>
              <a:ext cx="3217333" cy="3219451"/>
            </a:xfrm>
            <a:custGeom>
              <a:avLst/>
              <a:gdLst>
                <a:gd name="T0" fmla="*/ 1520 w 1520"/>
                <a:gd name="T1" fmla="*/ 761 h 1521"/>
                <a:gd name="T2" fmla="*/ 760 w 1520"/>
                <a:gd name="T3" fmla="*/ 1521 h 1521"/>
                <a:gd name="T4" fmla="*/ 0 w 1520"/>
                <a:gd name="T5" fmla="*/ 761 h 1521"/>
                <a:gd name="T6" fmla="*/ 760 w 1520"/>
                <a:gd name="T7" fmla="*/ 0 h 1521"/>
                <a:gd name="T8" fmla="*/ 1520 w 1520"/>
                <a:gd name="T9" fmla="*/ 761 h 1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0" h="1521">
                  <a:moveTo>
                    <a:pt x="1520" y="761"/>
                  </a:moveTo>
                  <a:lnTo>
                    <a:pt x="760" y="1521"/>
                  </a:lnTo>
                  <a:lnTo>
                    <a:pt x="0" y="761"/>
                  </a:lnTo>
                  <a:lnTo>
                    <a:pt x="760" y="0"/>
                  </a:lnTo>
                  <a:lnTo>
                    <a:pt x="1520" y="76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0800" dist="38100" dir="2700000" algn="tl" rotWithShape="0">
                <a:schemeClr val="accent5">
                  <a:lumMod val="50000"/>
                  <a:alpha val="40000"/>
                </a:schemeClr>
              </a:outerShdw>
            </a:effec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3200">
                <a:latin typeface="Arial" charset="0"/>
                <a:ea typeface="微软雅黑" charset="-122"/>
                <a:sym typeface="Arial" charset="0"/>
              </a:endParaRPr>
            </a:p>
          </p:txBody>
        </p:sp>
        <p:sp>
          <p:nvSpPr>
            <p:cNvPr id="27" name="Freeform 74"/>
            <p:cNvSpPr/>
            <p:nvPr/>
          </p:nvSpPr>
          <p:spPr bwMode="auto">
            <a:xfrm>
              <a:off x="4637617" y="2846918"/>
              <a:ext cx="1373717" cy="1371600"/>
            </a:xfrm>
            <a:custGeom>
              <a:avLst/>
              <a:gdLst>
                <a:gd name="T0" fmla="*/ 649 w 649"/>
                <a:gd name="T1" fmla="*/ 324 h 648"/>
                <a:gd name="T2" fmla="*/ 325 w 649"/>
                <a:gd name="T3" fmla="*/ 648 h 648"/>
                <a:gd name="T4" fmla="*/ 0 w 649"/>
                <a:gd name="T5" fmla="*/ 324 h 648"/>
                <a:gd name="T6" fmla="*/ 325 w 649"/>
                <a:gd name="T7" fmla="*/ 0 h 648"/>
                <a:gd name="T8" fmla="*/ 649 w 649"/>
                <a:gd name="T9" fmla="*/ 324 h 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9" h="648">
                  <a:moveTo>
                    <a:pt x="649" y="324"/>
                  </a:moveTo>
                  <a:lnTo>
                    <a:pt x="325" y="648"/>
                  </a:lnTo>
                  <a:lnTo>
                    <a:pt x="0" y="324"/>
                  </a:lnTo>
                  <a:lnTo>
                    <a:pt x="325" y="0"/>
                  </a:lnTo>
                  <a:lnTo>
                    <a:pt x="649" y="324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3200">
                <a:latin typeface="Arial" charset="0"/>
                <a:ea typeface="微软雅黑" charset="-122"/>
                <a:sym typeface="Arial" charset="0"/>
              </a:endParaRPr>
            </a:p>
          </p:txBody>
        </p:sp>
        <p:sp>
          <p:nvSpPr>
            <p:cNvPr id="28" name="Freeform 74"/>
            <p:cNvSpPr/>
            <p:nvPr/>
          </p:nvSpPr>
          <p:spPr bwMode="auto">
            <a:xfrm>
              <a:off x="1317619" y="3932972"/>
              <a:ext cx="1373717" cy="1371600"/>
            </a:xfrm>
            <a:custGeom>
              <a:avLst/>
              <a:gdLst>
                <a:gd name="T0" fmla="*/ 649 w 649"/>
                <a:gd name="T1" fmla="*/ 324 h 648"/>
                <a:gd name="T2" fmla="*/ 325 w 649"/>
                <a:gd name="T3" fmla="*/ 648 h 648"/>
                <a:gd name="T4" fmla="*/ 0 w 649"/>
                <a:gd name="T5" fmla="*/ 324 h 648"/>
                <a:gd name="T6" fmla="*/ 325 w 649"/>
                <a:gd name="T7" fmla="*/ 0 h 648"/>
                <a:gd name="T8" fmla="*/ 649 w 649"/>
                <a:gd name="T9" fmla="*/ 324 h 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9" h="648">
                  <a:moveTo>
                    <a:pt x="649" y="324"/>
                  </a:moveTo>
                  <a:lnTo>
                    <a:pt x="325" y="648"/>
                  </a:lnTo>
                  <a:lnTo>
                    <a:pt x="0" y="324"/>
                  </a:lnTo>
                  <a:lnTo>
                    <a:pt x="325" y="0"/>
                  </a:lnTo>
                  <a:lnTo>
                    <a:pt x="649" y="324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3200">
                <a:latin typeface="Arial" charset="0"/>
                <a:ea typeface="微软雅黑" charset="-122"/>
                <a:sym typeface="Arial" charset="0"/>
              </a:endParaRPr>
            </a:p>
          </p:txBody>
        </p:sp>
        <p:sp>
          <p:nvSpPr>
            <p:cNvPr id="29" name="Freeform 74"/>
            <p:cNvSpPr/>
            <p:nvPr/>
          </p:nvSpPr>
          <p:spPr bwMode="auto">
            <a:xfrm>
              <a:off x="3274588" y="5763780"/>
              <a:ext cx="621781" cy="620823"/>
            </a:xfrm>
            <a:custGeom>
              <a:avLst/>
              <a:gdLst>
                <a:gd name="T0" fmla="*/ 649 w 649"/>
                <a:gd name="T1" fmla="*/ 324 h 648"/>
                <a:gd name="T2" fmla="*/ 325 w 649"/>
                <a:gd name="T3" fmla="*/ 648 h 648"/>
                <a:gd name="T4" fmla="*/ 0 w 649"/>
                <a:gd name="T5" fmla="*/ 324 h 648"/>
                <a:gd name="T6" fmla="*/ 325 w 649"/>
                <a:gd name="T7" fmla="*/ 0 h 648"/>
                <a:gd name="T8" fmla="*/ 649 w 649"/>
                <a:gd name="T9" fmla="*/ 324 h 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9" h="648">
                  <a:moveTo>
                    <a:pt x="649" y="324"/>
                  </a:moveTo>
                  <a:lnTo>
                    <a:pt x="325" y="648"/>
                  </a:lnTo>
                  <a:lnTo>
                    <a:pt x="0" y="324"/>
                  </a:lnTo>
                  <a:lnTo>
                    <a:pt x="325" y="0"/>
                  </a:lnTo>
                  <a:lnTo>
                    <a:pt x="649" y="324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5400000" scaled="1"/>
            </a:gra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3200">
                <a:latin typeface="Arial" charset="0"/>
                <a:ea typeface="微软雅黑" charset="-122"/>
                <a:sym typeface="Arial" charset="0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162525" y="1882870"/>
            <a:ext cx="5844721" cy="904863"/>
          </a:xfrm>
        </p:spPr>
        <p:txBody>
          <a:bodyPr wrap="square" anchor="b">
            <a:normAutofit/>
          </a:bodyPr>
          <a:lstStyle>
            <a:lvl1pPr>
              <a:defRPr sz="4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49609" y="2814721"/>
            <a:ext cx="5844721" cy="535531"/>
          </a:xfrm>
        </p:spPr>
        <p:txBody>
          <a:bodyPr wrap="square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DFAEE-0993-4A87-A15C-463F372D35D0}" type="datetimeFigureOut">
              <a:rPr lang="zh-CN" altLang="en-US" smtClean="0"/>
              <a:t>2019/11/11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E92EA-2B2F-42CD-B31C-14E99614666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DFAEE-0993-4A87-A15C-463F372D35D0}" type="datetimeFigureOut">
              <a:rPr lang="zh-CN" altLang="en-US" smtClean="0"/>
              <a:t>2019/11/11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E92EA-2B2F-42CD-B31C-14E99614666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143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DFAEE-0993-4A87-A15C-463F372D35D0}" type="datetimeFigureOut">
              <a:rPr lang="zh-CN" altLang="en-US" smtClean="0"/>
              <a:t>2019/11/11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E92EA-2B2F-42CD-B31C-14E99614666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" y="0"/>
            <a:ext cx="5297714" cy="427219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542"/>
          <a:stretch>
            <a:fillRect/>
          </a:stretch>
        </p:blipFill>
        <p:spPr>
          <a:xfrm rot="16200000" flipH="1">
            <a:off x="8049616" y="2695612"/>
            <a:ext cx="3848100" cy="448945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36687" y="2710963"/>
            <a:ext cx="6792684" cy="1200329"/>
          </a:xfrm>
        </p:spPr>
        <p:txBody>
          <a:bodyPr anchor="b" anchorCtr="0">
            <a:normAutofit/>
          </a:bodyPr>
          <a:lstStyle>
            <a:lvl1pPr algn="ctr">
              <a:defRPr sz="6000" b="1">
                <a:gradFill>
                  <a:gsLst>
                    <a:gs pos="0">
                      <a:schemeClr val="tx2"/>
                    </a:gs>
                    <a:gs pos="100000">
                      <a:schemeClr val="bg2"/>
                    </a:gs>
                  </a:gsLst>
                  <a:lin ang="5400000" scaled="1"/>
                </a:gradFill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DFAEE-0993-4A87-A15C-463F372D35D0}" type="datetimeFigureOut">
              <a:rPr lang="zh-CN" altLang="en-US" smtClean="0"/>
              <a:t>2019/11/11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E92EA-2B2F-42CD-B31C-14E99614666C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内容占位符 8"/>
          <p:cNvSpPr>
            <a:spLocks noGrp="1"/>
          </p:cNvSpPr>
          <p:nvPr>
            <p:ph sz="quarter" idx="13"/>
          </p:nvPr>
        </p:nvSpPr>
        <p:spPr>
          <a:xfrm>
            <a:off x="3237087" y="3969201"/>
            <a:ext cx="6791656" cy="461665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gradFill>
                  <a:gsLst>
                    <a:gs pos="0">
                      <a:schemeClr val="tx2"/>
                    </a:gs>
                    <a:gs pos="100000">
                      <a:schemeClr val="bg2"/>
                    </a:gs>
                  </a:gsLst>
                  <a:lin ang="5400000" scaled="1"/>
                </a:gradFill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DFAEE-0993-4A87-A15C-463F372D35D0}" type="datetimeFigureOut">
              <a:rPr lang="zh-CN" altLang="en-US" smtClean="0"/>
              <a:t>2019/11/11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E92EA-2B2F-42CD-B31C-14E99614666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7" y="457200"/>
            <a:ext cx="4165200" cy="1600200"/>
          </a:xfrm>
        </p:spPr>
        <p:txBody>
          <a:bodyPr anchor="t" anchorCtr="0"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184000" y="457200"/>
            <a:ext cx="6170400" cy="540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7" y="2057400"/>
            <a:ext cx="4165200" cy="3811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2019/11/11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0325100" y="365125"/>
            <a:ext cx="1028700" cy="5811838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9385300" cy="5811838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DFAEE-0993-4A87-A15C-463F372D35D0}" type="datetimeFigureOut">
              <a:rPr lang="zh-CN" altLang="en-US" smtClean="0"/>
              <a:t>2019/11/11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E92EA-2B2F-42CD-B31C-14E99614666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lnSpc>
                <a:spcPct val="120000"/>
              </a:lnSpc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0F2DFAEE-0993-4A87-A15C-463F372D35D0}" type="datetimeFigureOut">
              <a:rPr lang="zh-CN" altLang="en-US" smtClean="0"/>
              <a:t>2019/11/11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lnSpc>
                <a:spcPct val="120000"/>
              </a:lnSpc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lnSpc>
                <a:spcPct val="120000"/>
              </a:lnSpc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C31E92EA-2B2F-42CD-B31C-14E99614666C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KSO_TEMPLATE" hidden="1"/>
          <p:cNvSpPr/>
          <p:nvPr>
            <p:custDataLst>
              <p:tags r:id="rId1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12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86.xml"/><Relationship Id="rId2" Type="http://schemas.openxmlformats.org/officeDocument/2006/relationships/tags" Target="../tags/tag85.xml"/><Relationship Id="rId1" Type="http://schemas.openxmlformats.org/officeDocument/2006/relationships/themeOverride" Target="../theme/themeOverride4.xml"/><Relationship Id="rId6" Type="http://schemas.openxmlformats.org/officeDocument/2006/relationships/notesSlide" Target="../notesSlides/notesSlide9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8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8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0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2.xml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94.xml"/><Relationship Id="rId2" Type="http://schemas.openxmlformats.org/officeDocument/2006/relationships/tags" Target="../tags/tag93.xml"/><Relationship Id="rId1" Type="http://schemas.openxmlformats.org/officeDocument/2006/relationships/themeOverride" Target="../theme/themeOverride5.xml"/><Relationship Id="rId6" Type="http://schemas.openxmlformats.org/officeDocument/2006/relationships/notesSlide" Target="../notesSlides/notesSlide13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9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97.xml"/><Relationship Id="rId2" Type="http://schemas.openxmlformats.org/officeDocument/2006/relationships/tags" Target="../tags/tag96.xml"/><Relationship Id="rId1" Type="http://schemas.openxmlformats.org/officeDocument/2006/relationships/themeOverride" Target="../theme/themeOverride6.xml"/><Relationship Id="rId6" Type="http://schemas.openxmlformats.org/officeDocument/2006/relationships/notesSlide" Target="../notesSlides/notesSlide14.xml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9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4.xml"/><Relationship Id="rId13" Type="http://schemas.openxmlformats.org/officeDocument/2006/relationships/tags" Target="../tags/tag19.xml"/><Relationship Id="rId18" Type="http://schemas.openxmlformats.org/officeDocument/2006/relationships/tags" Target="../tags/tag24.xml"/><Relationship Id="rId3" Type="http://schemas.openxmlformats.org/officeDocument/2006/relationships/tags" Target="../tags/tag9.xml"/><Relationship Id="rId7" Type="http://schemas.openxmlformats.org/officeDocument/2006/relationships/tags" Target="../tags/tag13.xml"/><Relationship Id="rId12" Type="http://schemas.openxmlformats.org/officeDocument/2006/relationships/tags" Target="../tags/tag18.xml"/><Relationship Id="rId17" Type="http://schemas.openxmlformats.org/officeDocument/2006/relationships/tags" Target="../tags/tag23.xml"/><Relationship Id="rId2" Type="http://schemas.openxmlformats.org/officeDocument/2006/relationships/tags" Target="../tags/tag8.xml"/><Relationship Id="rId16" Type="http://schemas.openxmlformats.org/officeDocument/2006/relationships/tags" Target="../tags/tag22.xml"/><Relationship Id="rId20" Type="http://schemas.openxmlformats.org/officeDocument/2006/relationships/notesSlide" Target="../notesSlides/notesSlide1.xml"/><Relationship Id="rId1" Type="http://schemas.openxmlformats.org/officeDocument/2006/relationships/themeOverride" Target="../theme/themeOverride1.xml"/><Relationship Id="rId6" Type="http://schemas.openxmlformats.org/officeDocument/2006/relationships/tags" Target="../tags/tag12.xml"/><Relationship Id="rId11" Type="http://schemas.openxmlformats.org/officeDocument/2006/relationships/tags" Target="../tags/tag17.xml"/><Relationship Id="rId5" Type="http://schemas.openxmlformats.org/officeDocument/2006/relationships/tags" Target="../tags/tag11.xml"/><Relationship Id="rId15" Type="http://schemas.openxmlformats.org/officeDocument/2006/relationships/tags" Target="../tags/tag21.xml"/><Relationship Id="rId10" Type="http://schemas.openxmlformats.org/officeDocument/2006/relationships/tags" Target="../tags/tag16.xml"/><Relationship Id="rId19" Type="http://schemas.openxmlformats.org/officeDocument/2006/relationships/slideLayout" Target="../slideLayouts/slideLayout7.xml"/><Relationship Id="rId4" Type="http://schemas.openxmlformats.org/officeDocument/2006/relationships/tags" Target="../tags/tag10.xml"/><Relationship Id="rId9" Type="http://schemas.openxmlformats.org/officeDocument/2006/relationships/tags" Target="../tags/tag15.xml"/><Relationship Id="rId14" Type="http://schemas.openxmlformats.org/officeDocument/2006/relationships/tags" Target="../tags/tag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26.xml"/><Relationship Id="rId2" Type="http://schemas.openxmlformats.org/officeDocument/2006/relationships/tags" Target="../tags/tag25.xml"/><Relationship Id="rId1" Type="http://schemas.openxmlformats.org/officeDocument/2006/relationships/themeOverride" Target="../theme/themeOverride2.xml"/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2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35.xml"/><Relationship Id="rId13" Type="http://schemas.openxmlformats.org/officeDocument/2006/relationships/tags" Target="../tags/tag40.xml"/><Relationship Id="rId18" Type="http://schemas.openxmlformats.org/officeDocument/2006/relationships/slideLayout" Target="../slideLayouts/slideLayout7.xml"/><Relationship Id="rId3" Type="http://schemas.openxmlformats.org/officeDocument/2006/relationships/tags" Target="../tags/tag30.xml"/><Relationship Id="rId7" Type="http://schemas.openxmlformats.org/officeDocument/2006/relationships/tags" Target="../tags/tag34.xml"/><Relationship Id="rId12" Type="http://schemas.openxmlformats.org/officeDocument/2006/relationships/tags" Target="../tags/tag39.xml"/><Relationship Id="rId17" Type="http://schemas.openxmlformats.org/officeDocument/2006/relationships/tags" Target="../tags/tag44.xml"/><Relationship Id="rId2" Type="http://schemas.openxmlformats.org/officeDocument/2006/relationships/tags" Target="../tags/tag29.xml"/><Relationship Id="rId16" Type="http://schemas.openxmlformats.org/officeDocument/2006/relationships/tags" Target="../tags/tag43.xml"/><Relationship Id="rId20" Type="http://schemas.openxmlformats.org/officeDocument/2006/relationships/image" Target="../media/image3.png"/><Relationship Id="rId1" Type="http://schemas.openxmlformats.org/officeDocument/2006/relationships/tags" Target="../tags/tag28.xml"/><Relationship Id="rId6" Type="http://schemas.openxmlformats.org/officeDocument/2006/relationships/tags" Target="../tags/tag33.xml"/><Relationship Id="rId11" Type="http://schemas.openxmlformats.org/officeDocument/2006/relationships/tags" Target="../tags/tag38.xml"/><Relationship Id="rId5" Type="http://schemas.openxmlformats.org/officeDocument/2006/relationships/tags" Target="../tags/tag32.xml"/><Relationship Id="rId15" Type="http://schemas.openxmlformats.org/officeDocument/2006/relationships/tags" Target="../tags/tag42.xml"/><Relationship Id="rId10" Type="http://schemas.openxmlformats.org/officeDocument/2006/relationships/tags" Target="../tags/tag37.xml"/><Relationship Id="rId19" Type="http://schemas.openxmlformats.org/officeDocument/2006/relationships/notesSlide" Target="../notesSlides/notesSlide3.xml"/><Relationship Id="rId4" Type="http://schemas.openxmlformats.org/officeDocument/2006/relationships/tags" Target="../tags/tag31.xml"/><Relationship Id="rId9" Type="http://schemas.openxmlformats.org/officeDocument/2006/relationships/tags" Target="../tags/tag36.xml"/><Relationship Id="rId14" Type="http://schemas.openxmlformats.org/officeDocument/2006/relationships/tags" Target="../tags/tag4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46.xml"/><Relationship Id="rId2" Type="http://schemas.openxmlformats.org/officeDocument/2006/relationships/tags" Target="../tags/tag45.xml"/><Relationship Id="rId1" Type="http://schemas.openxmlformats.org/officeDocument/2006/relationships/themeOverride" Target="../theme/themeOverride3.xml"/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4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50.xml"/><Relationship Id="rId7" Type="http://schemas.openxmlformats.org/officeDocument/2006/relationships/notesSlide" Target="../notesSlides/notesSlide5.xml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52.xml"/><Relationship Id="rId4" Type="http://schemas.openxmlformats.org/officeDocument/2006/relationships/tags" Target="../tags/tag51.xml"/><Relationship Id="rId9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7" Type="http://schemas.openxmlformats.org/officeDocument/2006/relationships/notesSlide" Target="../notesSlides/notesSlide6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57.xml"/><Relationship Id="rId4" Type="http://schemas.openxmlformats.org/officeDocument/2006/relationships/tags" Target="../tags/tag5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65.xml"/><Relationship Id="rId13" Type="http://schemas.openxmlformats.org/officeDocument/2006/relationships/tags" Target="../tags/tag70.xml"/><Relationship Id="rId18" Type="http://schemas.openxmlformats.org/officeDocument/2006/relationships/tags" Target="../tags/tag75.xml"/><Relationship Id="rId3" Type="http://schemas.openxmlformats.org/officeDocument/2006/relationships/tags" Target="../tags/tag60.xml"/><Relationship Id="rId21" Type="http://schemas.openxmlformats.org/officeDocument/2006/relationships/tags" Target="../tags/tag78.xml"/><Relationship Id="rId7" Type="http://schemas.openxmlformats.org/officeDocument/2006/relationships/tags" Target="../tags/tag64.xml"/><Relationship Id="rId12" Type="http://schemas.openxmlformats.org/officeDocument/2006/relationships/tags" Target="../tags/tag69.xml"/><Relationship Id="rId17" Type="http://schemas.openxmlformats.org/officeDocument/2006/relationships/tags" Target="../tags/tag74.xml"/><Relationship Id="rId25" Type="http://schemas.openxmlformats.org/officeDocument/2006/relationships/image" Target="../media/image6.png"/><Relationship Id="rId2" Type="http://schemas.openxmlformats.org/officeDocument/2006/relationships/tags" Target="../tags/tag59.xml"/><Relationship Id="rId16" Type="http://schemas.openxmlformats.org/officeDocument/2006/relationships/tags" Target="../tags/tag73.xml"/><Relationship Id="rId20" Type="http://schemas.openxmlformats.org/officeDocument/2006/relationships/tags" Target="../tags/tag77.xml"/><Relationship Id="rId1" Type="http://schemas.openxmlformats.org/officeDocument/2006/relationships/tags" Target="../tags/tag58.xml"/><Relationship Id="rId6" Type="http://schemas.openxmlformats.org/officeDocument/2006/relationships/tags" Target="../tags/tag63.xml"/><Relationship Id="rId11" Type="http://schemas.openxmlformats.org/officeDocument/2006/relationships/tags" Target="../tags/tag68.xml"/><Relationship Id="rId24" Type="http://schemas.openxmlformats.org/officeDocument/2006/relationships/notesSlide" Target="../notesSlides/notesSlide7.xml"/><Relationship Id="rId5" Type="http://schemas.openxmlformats.org/officeDocument/2006/relationships/tags" Target="../tags/tag62.xml"/><Relationship Id="rId15" Type="http://schemas.openxmlformats.org/officeDocument/2006/relationships/tags" Target="../tags/tag72.xml"/><Relationship Id="rId23" Type="http://schemas.openxmlformats.org/officeDocument/2006/relationships/slideLayout" Target="../slideLayouts/slideLayout7.xml"/><Relationship Id="rId10" Type="http://schemas.openxmlformats.org/officeDocument/2006/relationships/tags" Target="../tags/tag67.xml"/><Relationship Id="rId19" Type="http://schemas.openxmlformats.org/officeDocument/2006/relationships/tags" Target="../tags/tag76.xml"/><Relationship Id="rId4" Type="http://schemas.openxmlformats.org/officeDocument/2006/relationships/tags" Target="../tags/tag61.xml"/><Relationship Id="rId9" Type="http://schemas.openxmlformats.org/officeDocument/2006/relationships/tags" Target="../tags/tag66.xml"/><Relationship Id="rId14" Type="http://schemas.openxmlformats.org/officeDocument/2006/relationships/tags" Target="../tags/tag71.xml"/><Relationship Id="rId22" Type="http://schemas.openxmlformats.org/officeDocument/2006/relationships/tags" Target="../tags/tag7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82.xml"/><Relationship Id="rId7" Type="http://schemas.openxmlformats.org/officeDocument/2006/relationships/notesSlide" Target="../notesSlides/notesSlide8.xml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84.xml"/><Relationship Id="rId4" Type="http://schemas.openxmlformats.org/officeDocument/2006/relationships/tags" Target="../tags/tag8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/>
          <p:nvPr>
            <p:custDataLst>
              <p:tags r:id="rId2"/>
            </p:custDataLst>
          </p:nvPr>
        </p:nvSpPr>
        <p:spPr>
          <a:xfrm>
            <a:off x="3846370" y="1541699"/>
            <a:ext cx="5283116" cy="1569660"/>
          </a:xfrm>
          <a:prstGeom prst="rect">
            <a:avLst/>
          </a:prstGeom>
        </p:spPr>
        <p:txBody>
          <a:bodyPr wrap="square" lIns="90000" tIns="46800" rIns="90000" bIns="46800" anchor="b" anchorCtr="0">
            <a:normAutofit fontScale="97500"/>
          </a:bodyPr>
          <a:lstStyle/>
          <a:p>
            <a:pPr algn="ctr">
              <a:defRPr/>
            </a:pPr>
            <a:r>
              <a:rPr lang="zh-CN" sz="9600" b="1" spc="400" dirty="0">
                <a:gradFill>
                  <a:gsLst>
                    <a:gs pos="0">
                      <a:schemeClr val="tx2"/>
                    </a:gs>
                    <a:gs pos="100000">
                      <a:schemeClr val="bg2"/>
                    </a:gs>
                  </a:gsLst>
                  <a:lin ang="5400000" scaled="1"/>
                </a:gradFill>
                <a:latin typeface="Arial" charset="0"/>
                <a:ea typeface="微软雅黑" charset="-122"/>
                <a:cs typeface="微软雅黑" charset="-122"/>
                <a:sym typeface="Arial" charset="0"/>
              </a:rPr>
              <a:t>享</a:t>
            </a:r>
            <a:r>
              <a:rPr lang="zh-CN" sz="9600" b="1" spc="400" dirty="0">
                <a:gradFill>
                  <a:gsLst>
                    <a:gs pos="0">
                      <a:schemeClr val="tx2"/>
                    </a:gs>
                    <a:gs pos="100000">
                      <a:schemeClr val="bg2"/>
                    </a:gs>
                  </a:gsLst>
                  <a:lin ang="5400000" scaled="1"/>
                </a:gradFill>
                <a:latin typeface="宋体" charset="-122"/>
                <a:ea typeface="宋体" charset="-122"/>
                <a:cs typeface="微软雅黑" charset="-122"/>
                <a:sym typeface="Arial" charset="0"/>
              </a:rPr>
              <a:t>·</a:t>
            </a:r>
            <a:r>
              <a:rPr lang="zh-CN" sz="9600" b="1" spc="400" dirty="0">
                <a:gradFill>
                  <a:gsLst>
                    <a:gs pos="0">
                      <a:schemeClr val="tx2"/>
                    </a:gs>
                    <a:gs pos="100000">
                      <a:schemeClr val="bg2"/>
                    </a:gs>
                  </a:gsLst>
                  <a:lin ang="5400000" scaled="1"/>
                </a:gradFill>
                <a:latin typeface="Arial" charset="0"/>
                <a:ea typeface="微软雅黑" charset="-122"/>
                <a:cs typeface="微软雅黑" charset="-122"/>
                <a:sym typeface="Arial" charset="0"/>
              </a:rPr>
              <a:t>悦读</a:t>
            </a:r>
          </a:p>
        </p:txBody>
      </p:sp>
      <p:sp>
        <p:nvSpPr>
          <p:cNvPr id="4" name="标题 3"/>
          <p:cNvSpPr>
            <a:spLocks noGrp="1"/>
          </p:cNvSpPr>
          <p:nvPr>
            <p:ph type="ctrTitle"/>
            <p:custDataLst>
              <p:tags r:id="rId3"/>
            </p:custDataLst>
          </p:nvPr>
        </p:nvSpPr>
        <p:spPr>
          <a:xfrm>
            <a:off x="2559685" y="2940050"/>
            <a:ext cx="7856855" cy="978535"/>
          </a:xfrm>
        </p:spPr>
        <p:txBody>
          <a:bodyPr>
            <a:noAutofit/>
          </a:bodyPr>
          <a:lstStyle/>
          <a:p>
            <a:r>
              <a:rPr lang="zh-CN" altLang="en-US" sz="4400"/>
              <a:t>江苏省高校外文电子书平台</a:t>
            </a:r>
          </a:p>
        </p:txBody>
      </p:sp>
      <p:sp>
        <p:nvSpPr>
          <p:cNvPr id="5" name="副标题 4"/>
          <p:cNvSpPr>
            <a:spLocks noGrp="1"/>
          </p:cNvSpPr>
          <p:nvPr>
            <p:ph type="subTitle" idx="1"/>
            <p:custDataLst>
              <p:tags r:id="rId4"/>
            </p:custDataLst>
          </p:nvPr>
        </p:nvSpPr>
        <p:spPr>
          <a:xfrm>
            <a:off x="3138672" y="3918815"/>
            <a:ext cx="6698512" cy="461665"/>
          </a:xfrm>
        </p:spPr>
        <p:txBody>
          <a:bodyPr>
            <a:noAutofit/>
          </a:bodyPr>
          <a:lstStyle/>
          <a:p>
            <a:r>
              <a:rPr lang="en-US" altLang="zh-CN" sz="3600"/>
              <a:t>www.</a:t>
            </a:r>
            <a:r>
              <a:rPr lang="en-US" altLang="zh-CN" sz="4000"/>
              <a:t>infocircle</a:t>
            </a:r>
            <a:r>
              <a:rPr lang="en-US" altLang="zh-CN" sz="3600"/>
              <a:t>.cn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7299960" y="6007735"/>
            <a:ext cx="475488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/>
              <a:t>——</a:t>
            </a:r>
            <a:r>
              <a:rPr lang="zh-CN" altLang="en-US" sz="2000"/>
              <a:t>南京中图信息科学研究院有限公司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>
            <p:custDataLst>
              <p:tags r:id="rId3"/>
            </p:custDataLst>
          </p:nvPr>
        </p:nvSpPr>
        <p:spPr>
          <a:xfrm>
            <a:off x="5659755" y="2270125"/>
            <a:ext cx="5844540" cy="1934210"/>
          </a:xfrm>
          <a:prstGeom prst="rect">
            <a:avLst/>
          </a:prstGeom>
        </p:spPr>
        <p:txBody>
          <a:bodyPr vert="horz" wrap="square" lIns="90000" tIns="46800" rIns="90000" bIns="46800" rtlCol="0" anchor="b">
            <a:noAutofit/>
          </a:bodyPr>
          <a:lstStyle>
            <a:lvl1pPr defTabSz="914400">
              <a:lnSpc>
                <a:spcPct val="120000"/>
              </a:lnSpc>
              <a:spcBef>
                <a:spcPct val="0"/>
              </a:spcBef>
              <a:buNone/>
              <a:defRPr sz="44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sz="4800" dirty="0">
                <a:gradFill>
                  <a:gsLst>
                    <a:gs pos="0">
                      <a:schemeClr val="tx2"/>
                    </a:gs>
                    <a:gs pos="100000">
                      <a:schemeClr val="bg2"/>
                    </a:gs>
                  </a:gsLst>
                  <a:lin ang="10800000" scaled="0"/>
                </a:gradFill>
                <a:latin typeface="+mn-lt"/>
                <a:ea typeface="+mn-ea"/>
                <a:cs typeface="+mn-cs"/>
              </a:rPr>
              <a:t>享悦读平台</a:t>
            </a:r>
          </a:p>
          <a:p>
            <a:pPr algn="ctr"/>
            <a:r>
              <a:rPr lang="zh-CN" altLang="en-US" sz="4800" dirty="0">
                <a:gradFill>
                  <a:gsLst>
                    <a:gs pos="0">
                      <a:schemeClr val="tx2"/>
                    </a:gs>
                    <a:gs pos="100000">
                      <a:schemeClr val="bg2"/>
                    </a:gs>
                  </a:gsLst>
                  <a:lin ang="10800000" scaled="0"/>
                </a:gradFill>
                <a:latin typeface="+mn-lt"/>
                <a:ea typeface="+mn-ea"/>
                <a:cs typeface="+mn-cs"/>
              </a:rPr>
              <a:t>使用方法</a:t>
            </a:r>
          </a:p>
        </p:txBody>
      </p:sp>
      <p:sp>
        <p:nvSpPr>
          <p:cNvPr id="4" name="文本框 3"/>
          <p:cNvSpPr txBox="1"/>
          <p:nvPr>
            <p:custDataLst>
              <p:tags r:id="rId4"/>
            </p:custDataLst>
          </p:nvPr>
        </p:nvSpPr>
        <p:spPr>
          <a:xfrm>
            <a:off x="1959429" y="1752244"/>
            <a:ext cx="2786742" cy="19343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46800" rIns="90000" bIns="46800" rtlCol="0" anchor="ctr">
            <a:normAutofit/>
          </a:bodyPr>
          <a:lstStyle>
            <a:defPPr>
              <a:defRPr lang="en-US"/>
            </a:defPPr>
            <a:lvl1pPr algn="ctr">
              <a:defRPr sz="11500" b="1">
                <a:gradFill>
                  <a:gsLst>
                    <a:gs pos="100000">
                      <a:schemeClr val="bg2"/>
                    </a:gs>
                    <a:gs pos="0">
                      <a:schemeClr val="tx2"/>
                    </a:gs>
                  </a:gsLst>
                  <a:lin ang="5400000" scaled="1"/>
                </a:gra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altLang="zh-CN"/>
              <a:t>03</a:t>
            </a: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享悦读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520" y="820420"/>
            <a:ext cx="11490325" cy="549465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838200" y="64770"/>
            <a:ext cx="6567805" cy="755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20000"/>
              </a:lnSpc>
              <a:spcBef>
                <a:spcPts val="1000"/>
              </a:spcBef>
              <a:buFont typeface="Arial" charset="0"/>
            </a:pPr>
            <a:r>
              <a:rPr lang="en-US" altLang="zh-CN" sz="3600">
                <a:gradFill>
                  <a:gsLst>
                    <a:gs pos="100000">
                      <a:schemeClr val="bg2"/>
                    </a:gs>
                    <a:gs pos="0">
                      <a:schemeClr val="tx2"/>
                    </a:gs>
                  </a:gsLst>
                  <a:lin ang="5400000" scaled="1"/>
                </a:gradFill>
                <a:sym typeface="+mn-ea"/>
              </a:rPr>
              <a:t>www.infocircle.cn    (IP</a:t>
            </a:r>
            <a:r>
              <a:rPr lang="zh-CN" altLang="en-US" sz="3600">
                <a:gradFill>
                  <a:gsLst>
                    <a:gs pos="100000">
                      <a:schemeClr val="bg2"/>
                    </a:gs>
                    <a:gs pos="0">
                      <a:schemeClr val="tx2"/>
                    </a:gs>
                  </a:gsLst>
                  <a:lin ang="5400000" scaled="1"/>
                </a:gradFill>
                <a:sym typeface="+mn-ea"/>
              </a:rPr>
              <a:t>控制</a:t>
            </a:r>
            <a:r>
              <a:rPr lang="en-US" altLang="zh-CN" sz="3600">
                <a:gradFill>
                  <a:gsLst>
                    <a:gs pos="100000">
                      <a:schemeClr val="bg2"/>
                    </a:gs>
                    <a:gs pos="0">
                      <a:schemeClr val="tx2"/>
                    </a:gs>
                  </a:gsLst>
                  <a:lin ang="5400000" scaled="1"/>
                </a:gradFill>
                <a:sym typeface="+mn-ea"/>
              </a:rPr>
              <a:t>)</a:t>
            </a:r>
            <a:endParaRPr lang="en-US" altLang="zh-CN" sz="3600">
              <a:gradFill>
                <a:gsLst>
                  <a:gs pos="100000">
                    <a:schemeClr val="bg2"/>
                  </a:gs>
                  <a:gs pos="0">
                    <a:schemeClr val="tx2"/>
                  </a:gs>
                </a:gsLst>
                <a:lin ang="5400000" scaled="1"/>
              </a:gra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838200" y="1264920"/>
            <a:ext cx="1844040" cy="52197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8575" cmpd="dbl">
            <a:solidFill>
              <a:schemeClr val="accent1">
                <a:shade val="50000"/>
              </a:schemeClr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分类找书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7792720" y="1786890"/>
            <a:ext cx="2072005" cy="95313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8575" cmpd="dbl">
            <a:solidFill>
              <a:schemeClr val="accent1">
                <a:shade val="50000"/>
              </a:schemeClr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输入关键词搜索找书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9210040" y="298450"/>
            <a:ext cx="1844040" cy="52197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8575" cmpd="dbl">
            <a:solidFill>
              <a:schemeClr val="accent1">
                <a:shade val="50000"/>
              </a:schemeClr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一键求书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4826000" y="2967990"/>
            <a:ext cx="254000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/>
              <a:t>	</a:t>
            </a:r>
          </a:p>
          <a:p>
            <a:r>
              <a:rPr lang="zh-CN" altLang="en-US"/>
              <a:t>Ideas of Quantum Chemistry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享悦读6"/>
          <p:cNvPicPr>
            <a:picLocks noChangeAspect="1"/>
          </p:cNvPicPr>
          <p:nvPr/>
        </p:nvPicPr>
        <p:blipFill>
          <a:blip r:embed="rId3"/>
          <a:srcRect r="2612"/>
          <a:stretch>
            <a:fillRect/>
          </a:stretch>
        </p:blipFill>
        <p:spPr>
          <a:xfrm>
            <a:off x="487680" y="700405"/>
            <a:ext cx="11570970" cy="545655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489960" y="1567180"/>
            <a:ext cx="1874520" cy="58356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8575" cmpd="dbl">
            <a:solidFill>
              <a:schemeClr val="accent1">
                <a:shade val="50000"/>
              </a:schemeClr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zh-CN" altLang="en-US" sz="320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高级检索</a:t>
            </a:r>
          </a:p>
        </p:txBody>
      </p:sp>
      <p:sp>
        <p:nvSpPr>
          <p:cNvPr id="4" name="矩形 3"/>
          <p:cNvSpPr/>
          <p:nvPr/>
        </p:nvSpPr>
        <p:spPr>
          <a:xfrm>
            <a:off x="10942320" y="1216660"/>
            <a:ext cx="960120" cy="441960"/>
          </a:xfrm>
          <a:prstGeom prst="rect">
            <a:avLst/>
          </a:prstGeom>
          <a:noFill/>
          <a:ln w="4127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享悦读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795" y="322580"/>
            <a:ext cx="11661775" cy="593852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185160" y="551180"/>
            <a:ext cx="7665085" cy="107632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8575" cmpd="dbl">
            <a:solidFill>
              <a:schemeClr val="accent1">
                <a:shade val="50000"/>
              </a:schemeClr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en-US" altLang="zh-CN" sz="320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ProQuest</a:t>
            </a:r>
            <a:r>
              <a:rPr lang="zh-CN" altLang="en-US" sz="320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的</a:t>
            </a:r>
            <a:r>
              <a:rPr lang="en-US" altLang="zh-CN" sz="320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2.9</a:t>
            </a:r>
            <a:r>
              <a:rPr lang="zh-CN" altLang="en-US" sz="320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万册电子书以理工科为主</a:t>
            </a:r>
          </a:p>
          <a:p>
            <a:r>
              <a:rPr lang="zh-CN" altLang="en-US" sz="320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全省高校的</a:t>
            </a:r>
            <a:r>
              <a:rPr lang="en-US" altLang="zh-CN" sz="320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15</a:t>
            </a:r>
            <a:r>
              <a:rPr lang="zh-CN" altLang="en-US" sz="320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万册电子书是全学科的</a:t>
            </a:r>
          </a:p>
        </p:txBody>
      </p:sp>
      <p:sp>
        <p:nvSpPr>
          <p:cNvPr id="4" name="矩形 3"/>
          <p:cNvSpPr/>
          <p:nvPr/>
        </p:nvSpPr>
        <p:spPr>
          <a:xfrm>
            <a:off x="868680" y="3947160"/>
            <a:ext cx="3931920" cy="1569720"/>
          </a:xfrm>
          <a:prstGeom prst="rect">
            <a:avLst/>
          </a:prstGeom>
          <a:noFill/>
          <a:ln w="44450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享悦读3"/>
          <p:cNvPicPr>
            <a:picLocks noChangeAspect="1"/>
          </p:cNvPicPr>
          <p:nvPr/>
        </p:nvPicPr>
        <p:blipFill>
          <a:blip r:embed="rId4"/>
          <a:srcRect l="2559" r="4040"/>
          <a:stretch>
            <a:fillRect/>
          </a:stretch>
        </p:blipFill>
        <p:spPr>
          <a:xfrm>
            <a:off x="319405" y="178435"/>
            <a:ext cx="10874375" cy="5346700"/>
          </a:xfrm>
          <a:prstGeom prst="rect">
            <a:avLst/>
          </a:prstGeom>
        </p:spPr>
      </p:pic>
      <p:pic>
        <p:nvPicPr>
          <p:cNvPr id="7" name="图片 6" descr="享悦读4"/>
          <p:cNvPicPr>
            <a:picLocks noChangeAspect="1"/>
          </p:cNvPicPr>
          <p:nvPr/>
        </p:nvPicPr>
        <p:blipFill>
          <a:blip r:embed="rId5"/>
          <a:srcRect l="1970" r="3788"/>
          <a:stretch>
            <a:fillRect/>
          </a:stretch>
        </p:blipFill>
        <p:spPr>
          <a:xfrm>
            <a:off x="506095" y="1768475"/>
            <a:ext cx="10500360" cy="496062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8519160" y="5525135"/>
            <a:ext cx="1951355" cy="58356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8575" cmpd="dbl">
            <a:solidFill>
              <a:schemeClr val="accent1">
                <a:shade val="50000"/>
              </a:schemeClr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章节目录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7605395" y="178435"/>
            <a:ext cx="1644650" cy="3683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8575" cmpd="dbl">
            <a:solidFill>
              <a:schemeClr val="accent1">
                <a:shade val="50000"/>
              </a:schemeClr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zh-CN" altLang="en-US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点击在线咨询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4705350" y="1886585"/>
            <a:ext cx="1644650" cy="3683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8575" cmpd="dbl">
            <a:solidFill>
              <a:schemeClr val="accent1">
                <a:shade val="50000"/>
              </a:schemeClr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zh-CN" altLang="en-US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点击文献传递</a:t>
            </a:r>
          </a:p>
        </p:txBody>
      </p:sp>
      <p:sp>
        <p:nvSpPr>
          <p:cNvPr id="11" name="矩形 10"/>
          <p:cNvSpPr/>
          <p:nvPr/>
        </p:nvSpPr>
        <p:spPr>
          <a:xfrm>
            <a:off x="9357360" y="178435"/>
            <a:ext cx="975360" cy="335280"/>
          </a:xfrm>
          <a:prstGeom prst="rect">
            <a:avLst/>
          </a:prstGeom>
          <a:noFill/>
          <a:ln w="44450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6456680" y="1886585"/>
            <a:ext cx="975360" cy="335280"/>
          </a:xfrm>
          <a:prstGeom prst="rect">
            <a:avLst/>
          </a:prstGeom>
          <a:noFill/>
          <a:ln w="44450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716280" y="1768475"/>
            <a:ext cx="1783080" cy="2362200"/>
          </a:xfrm>
          <a:prstGeom prst="rect">
            <a:avLst/>
          </a:prstGeom>
          <a:noFill/>
          <a:ln w="44450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享悦读5"/>
          <p:cNvPicPr>
            <a:picLocks noChangeAspect="1"/>
          </p:cNvPicPr>
          <p:nvPr/>
        </p:nvPicPr>
        <p:blipFill>
          <a:blip r:embed="rId3"/>
          <a:srcRect r="1678"/>
          <a:stretch>
            <a:fillRect/>
          </a:stretch>
        </p:blipFill>
        <p:spPr>
          <a:xfrm>
            <a:off x="699770" y="373380"/>
            <a:ext cx="10792460" cy="580580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385570" y="3137535"/>
            <a:ext cx="3368040" cy="58356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8575" cmpd="dbl">
            <a:solidFill>
              <a:schemeClr val="accent1">
                <a:shade val="50000"/>
              </a:schemeClr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zh-CN" altLang="en-US" sz="320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登录</a:t>
            </a:r>
            <a:r>
              <a:rPr lang="en-US" altLang="zh-CN" sz="320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QQ</a:t>
            </a:r>
            <a:r>
              <a:rPr lang="zh-CN" altLang="en-US" sz="320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一键求书</a:t>
            </a:r>
          </a:p>
        </p:txBody>
      </p:sp>
      <p:pic>
        <p:nvPicPr>
          <p:cNvPr id="6" name="图片 5" descr="DB36230C188AAB76BDCCE594D7ADB86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3485" y="1183005"/>
            <a:ext cx="4043680" cy="554164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385570" y="4701540"/>
            <a:ext cx="5956935" cy="57912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8575" cmpd="dbl">
            <a:solidFill>
              <a:schemeClr val="accent1">
                <a:shade val="50000"/>
              </a:schemeClr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zh-CN" altLang="en-US" sz="320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添加在线客服</a:t>
            </a:r>
            <a:r>
              <a:rPr lang="en-US" altLang="zh-CN" sz="320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QQ</a:t>
            </a:r>
            <a:r>
              <a:rPr lang="zh-CN" altLang="en-US" sz="320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：</a:t>
            </a:r>
            <a:r>
              <a:rPr lang="en-US" altLang="zh-CN" sz="320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2993947289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>
            <p:custDataLst>
              <p:tags r:id="rId3"/>
            </p:custDataLst>
          </p:nvPr>
        </p:nvSpPr>
        <p:spPr>
          <a:xfrm>
            <a:off x="5507355" y="2300605"/>
            <a:ext cx="5844540" cy="1934210"/>
          </a:xfrm>
          <a:prstGeom prst="rect">
            <a:avLst/>
          </a:prstGeom>
        </p:spPr>
        <p:txBody>
          <a:bodyPr vert="horz" wrap="square" lIns="90000" tIns="46800" rIns="90000" bIns="46800" rtlCol="0" anchor="b">
            <a:noAutofit/>
          </a:bodyPr>
          <a:lstStyle>
            <a:lvl1pPr defTabSz="914400">
              <a:lnSpc>
                <a:spcPct val="120000"/>
              </a:lnSpc>
              <a:spcBef>
                <a:spcPct val="0"/>
              </a:spcBef>
              <a:buNone/>
              <a:defRPr sz="44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sz="4800" dirty="0">
                <a:gradFill>
                  <a:gsLst>
                    <a:gs pos="0">
                      <a:schemeClr val="tx2"/>
                    </a:gs>
                    <a:gs pos="100000">
                      <a:schemeClr val="bg2"/>
                    </a:gs>
                  </a:gsLst>
                  <a:lin ang="10800000" scaled="0"/>
                </a:gradFill>
                <a:latin typeface="+mn-lt"/>
                <a:ea typeface="+mn-ea"/>
                <a:cs typeface="+mn-cs"/>
              </a:rPr>
              <a:t>有奖提问</a:t>
            </a:r>
          </a:p>
          <a:p>
            <a:pPr algn="ctr"/>
            <a:r>
              <a:rPr lang="zh-CN" altLang="en-US" sz="4800" dirty="0">
                <a:gradFill>
                  <a:gsLst>
                    <a:gs pos="0">
                      <a:schemeClr val="tx2"/>
                    </a:gs>
                    <a:gs pos="100000">
                      <a:schemeClr val="bg2"/>
                    </a:gs>
                  </a:gsLst>
                  <a:lin ang="10800000" scaled="0"/>
                </a:gradFill>
                <a:latin typeface="+mn-lt"/>
                <a:ea typeface="+mn-ea"/>
                <a:cs typeface="+mn-cs"/>
              </a:rPr>
              <a:t>环节</a:t>
            </a:r>
          </a:p>
        </p:txBody>
      </p:sp>
      <p:sp>
        <p:nvSpPr>
          <p:cNvPr id="4" name="文本框 3"/>
          <p:cNvSpPr txBox="1"/>
          <p:nvPr>
            <p:custDataLst>
              <p:tags r:id="rId4"/>
            </p:custDataLst>
          </p:nvPr>
        </p:nvSpPr>
        <p:spPr>
          <a:xfrm>
            <a:off x="1959429" y="1752244"/>
            <a:ext cx="2786742" cy="19343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46800" rIns="90000" bIns="46800" rtlCol="0" anchor="ctr">
            <a:normAutofit/>
          </a:bodyPr>
          <a:lstStyle>
            <a:defPPr>
              <a:defRPr lang="en-US"/>
            </a:defPPr>
            <a:lvl1pPr algn="ctr">
              <a:defRPr sz="11500" b="1">
                <a:gradFill>
                  <a:gsLst>
                    <a:gs pos="100000">
                      <a:schemeClr val="bg2"/>
                    </a:gs>
                    <a:gs pos="0">
                      <a:schemeClr val="tx2"/>
                    </a:gs>
                  </a:gsLst>
                  <a:lin ang="5400000" scaled="1"/>
                </a:gra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altLang="zh-CN"/>
              <a:t>04</a:t>
            </a: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3237322" y="2528083"/>
            <a:ext cx="6792684" cy="1200329"/>
          </a:xfrm>
        </p:spPr>
        <p:txBody>
          <a:bodyPr/>
          <a:lstStyle/>
          <a:p>
            <a:r>
              <a:rPr lang="zh-CN" altLang="en-US"/>
              <a:t>感谢您的观看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 altLang="zh-CN"/>
              <a:t>THANK YOU FOR YOUR WATCHING</a:t>
            </a: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>
            <p:custDataLst>
              <p:tags r:id="rId3"/>
            </p:custDataLst>
          </p:nvPr>
        </p:nvGrpSpPr>
        <p:grpSpPr>
          <a:xfrm flipH="1">
            <a:off x="2454030" y="1178916"/>
            <a:ext cx="3268564" cy="4359487"/>
            <a:chOff x="1385458" y="991717"/>
            <a:chExt cx="3291417" cy="4389967"/>
          </a:xfrm>
        </p:grpSpPr>
        <p:sp>
          <p:nvSpPr>
            <p:cNvPr id="3" name="Freeform 52"/>
            <p:cNvSpPr/>
            <p:nvPr>
              <p:custDataLst>
                <p:tags r:id="rId16"/>
              </p:custDataLst>
            </p:nvPr>
          </p:nvSpPr>
          <p:spPr bwMode="auto">
            <a:xfrm>
              <a:off x="1385458" y="2090266"/>
              <a:ext cx="2194984" cy="2194984"/>
            </a:xfrm>
            <a:custGeom>
              <a:avLst/>
              <a:gdLst>
                <a:gd name="T0" fmla="*/ 1037 w 1037"/>
                <a:gd name="T1" fmla="*/ 519 h 1037"/>
                <a:gd name="T2" fmla="*/ 518 w 1037"/>
                <a:gd name="T3" fmla="*/ 1037 h 1037"/>
                <a:gd name="T4" fmla="*/ 0 w 1037"/>
                <a:gd name="T5" fmla="*/ 519 h 1037"/>
                <a:gd name="T6" fmla="*/ 518 w 1037"/>
                <a:gd name="T7" fmla="*/ 0 h 1037"/>
                <a:gd name="T8" fmla="*/ 1037 w 1037"/>
                <a:gd name="T9" fmla="*/ 519 h 10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7" h="1037">
                  <a:moveTo>
                    <a:pt x="1037" y="519"/>
                  </a:moveTo>
                  <a:lnTo>
                    <a:pt x="518" y="1037"/>
                  </a:lnTo>
                  <a:lnTo>
                    <a:pt x="0" y="519"/>
                  </a:lnTo>
                  <a:lnTo>
                    <a:pt x="518" y="0"/>
                  </a:lnTo>
                  <a:lnTo>
                    <a:pt x="1037" y="519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3200">
                <a:sym typeface="Arial" charset="0"/>
              </a:endParaRPr>
            </a:p>
          </p:txBody>
        </p:sp>
        <p:sp>
          <p:nvSpPr>
            <p:cNvPr id="4" name="Freeform 54"/>
            <p:cNvSpPr/>
            <p:nvPr>
              <p:custDataLst>
                <p:tags r:id="rId17"/>
              </p:custDataLst>
            </p:nvPr>
          </p:nvSpPr>
          <p:spPr bwMode="auto">
            <a:xfrm>
              <a:off x="2481891" y="991717"/>
              <a:ext cx="2194984" cy="2194984"/>
            </a:xfrm>
            <a:custGeom>
              <a:avLst/>
              <a:gdLst>
                <a:gd name="T0" fmla="*/ 1037 w 1037"/>
                <a:gd name="T1" fmla="*/ 519 h 1037"/>
                <a:gd name="T2" fmla="*/ 519 w 1037"/>
                <a:gd name="T3" fmla="*/ 1037 h 1037"/>
                <a:gd name="T4" fmla="*/ 0 w 1037"/>
                <a:gd name="T5" fmla="*/ 519 h 1037"/>
                <a:gd name="T6" fmla="*/ 519 w 1037"/>
                <a:gd name="T7" fmla="*/ 0 h 1037"/>
                <a:gd name="T8" fmla="*/ 1037 w 1037"/>
                <a:gd name="T9" fmla="*/ 519 h 10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7" h="1037">
                  <a:moveTo>
                    <a:pt x="1037" y="519"/>
                  </a:moveTo>
                  <a:lnTo>
                    <a:pt x="519" y="1037"/>
                  </a:lnTo>
                  <a:lnTo>
                    <a:pt x="0" y="519"/>
                  </a:lnTo>
                  <a:lnTo>
                    <a:pt x="519" y="0"/>
                  </a:lnTo>
                  <a:lnTo>
                    <a:pt x="1037" y="519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3200">
                <a:sym typeface="Arial" charset="0"/>
              </a:endParaRPr>
            </a:p>
          </p:txBody>
        </p:sp>
        <p:sp>
          <p:nvSpPr>
            <p:cNvPr id="5" name="Freeform 58"/>
            <p:cNvSpPr/>
            <p:nvPr>
              <p:custDataLst>
                <p:tags r:id="rId18"/>
              </p:custDataLst>
            </p:nvPr>
          </p:nvSpPr>
          <p:spPr bwMode="auto">
            <a:xfrm>
              <a:off x="2481891" y="3188817"/>
              <a:ext cx="2194984" cy="2192867"/>
            </a:xfrm>
            <a:custGeom>
              <a:avLst/>
              <a:gdLst>
                <a:gd name="T0" fmla="*/ 1037 w 1037"/>
                <a:gd name="T1" fmla="*/ 518 h 1036"/>
                <a:gd name="T2" fmla="*/ 519 w 1037"/>
                <a:gd name="T3" fmla="*/ 1036 h 1036"/>
                <a:gd name="T4" fmla="*/ 0 w 1037"/>
                <a:gd name="T5" fmla="*/ 518 h 1036"/>
                <a:gd name="T6" fmla="*/ 519 w 1037"/>
                <a:gd name="T7" fmla="*/ 0 h 1036"/>
                <a:gd name="T8" fmla="*/ 1037 w 1037"/>
                <a:gd name="T9" fmla="*/ 518 h 10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7" h="1036">
                  <a:moveTo>
                    <a:pt x="1037" y="518"/>
                  </a:moveTo>
                  <a:lnTo>
                    <a:pt x="519" y="1036"/>
                  </a:lnTo>
                  <a:lnTo>
                    <a:pt x="0" y="518"/>
                  </a:lnTo>
                  <a:lnTo>
                    <a:pt x="519" y="0"/>
                  </a:lnTo>
                  <a:lnTo>
                    <a:pt x="1037" y="518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3200">
                <a:sym typeface="Arial" charset="0"/>
              </a:endParaRPr>
            </a:p>
          </p:txBody>
        </p:sp>
      </p:grpSp>
      <p:sp>
        <p:nvSpPr>
          <p:cNvPr id="7" name="Freeform 74"/>
          <p:cNvSpPr/>
          <p:nvPr>
            <p:custDataLst>
              <p:tags r:id="rId4"/>
            </p:custDataLst>
          </p:nvPr>
        </p:nvSpPr>
        <p:spPr bwMode="auto">
          <a:xfrm>
            <a:off x="1164288" y="3524405"/>
            <a:ext cx="1364179" cy="1362077"/>
          </a:xfrm>
          <a:custGeom>
            <a:avLst/>
            <a:gdLst>
              <a:gd name="T0" fmla="*/ 649 w 649"/>
              <a:gd name="T1" fmla="*/ 324 h 648"/>
              <a:gd name="T2" fmla="*/ 325 w 649"/>
              <a:gd name="T3" fmla="*/ 648 h 648"/>
              <a:gd name="T4" fmla="*/ 0 w 649"/>
              <a:gd name="T5" fmla="*/ 324 h 648"/>
              <a:gd name="T6" fmla="*/ 325 w 649"/>
              <a:gd name="T7" fmla="*/ 0 h 648"/>
              <a:gd name="T8" fmla="*/ 649 w 649"/>
              <a:gd name="T9" fmla="*/ 324 h 6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49" h="648">
                <a:moveTo>
                  <a:pt x="649" y="324"/>
                </a:moveTo>
                <a:lnTo>
                  <a:pt x="325" y="648"/>
                </a:lnTo>
                <a:lnTo>
                  <a:pt x="0" y="324"/>
                </a:lnTo>
                <a:lnTo>
                  <a:pt x="325" y="0"/>
                </a:lnTo>
                <a:lnTo>
                  <a:pt x="649" y="324"/>
                </a:lnTo>
                <a:close/>
              </a:path>
            </a:pathLst>
          </a:custGeom>
          <a:gradFill>
            <a:gsLst>
              <a:gs pos="100000">
                <a:schemeClr val="accent2"/>
              </a:gs>
              <a:gs pos="0">
                <a:schemeClr val="accent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3200">
              <a:sym typeface="Arial" charset="0"/>
            </a:endParaRPr>
          </a:p>
        </p:txBody>
      </p:sp>
      <p:sp>
        <p:nvSpPr>
          <p:cNvPr id="9" name="TextBox 11"/>
          <p:cNvSpPr txBox="1"/>
          <p:nvPr>
            <p:custDataLst>
              <p:tags r:id="rId5"/>
            </p:custDataLst>
          </p:nvPr>
        </p:nvSpPr>
        <p:spPr>
          <a:xfrm>
            <a:off x="6012290" y="1178916"/>
            <a:ext cx="937932" cy="906668"/>
          </a:xfrm>
          <a:prstGeom prst="rect">
            <a:avLst/>
          </a:prstGeom>
          <a:noFill/>
        </p:spPr>
        <p:txBody>
          <a:bodyPr wrap="none" lIns="90000" tIns="46800" rIns="90000" bIns="46800" anchor="ctr">
            <a:normAutofit/>
          </a:bodyPr>
          <a:lstStyle/>
          <a:p>
            <a:pPr algn="ctr"/>
            <a:r>
              <a:rPr lang="en-US" altLang="zh-CN" sz="5335" dirty="0">
                <a:gradFill>
                  <a:gsLst>
                    <a:gs pos="0">
                      <a:schemeClr val="tx2"/>
                    </a:gs>
                    <a:gs pos="100000">
                      <a:schemeClr val="bg2"/>
                    </a:gs>
                  </a:gsLst>
                  <a:lin ang="10800000" scaled="0"/>
                </a:gradFill>
                <a:sym typeface="Arial" charset="0"/>
              </a:rPr>
              <a:t>01</a:t>
            </a:r>
          </a:p>
        </p:txBody>
      </p:sp>
      <p:sp>
        <p:nvSpPr>
          <p:cNvPr id="11" name="TextBox 13"/>
          <p:cNvSpPr txBox="1"/>
          <p:nvPr>
            <p:custDataLst>
              <p:tags r:id="rId6"/>
            </p:custDataLst>
          </p:nvPr>
        </p:nvSpPr>
        <p:spPr>
          <a:xfrm>
            <a:off x="7109927" y="1401937"/>
            <a:ext cx="4504003" cy="460625"/>
          </a:xfrm>
          <a:prstGeom prst="rect">
            <a:avLst/>
          </a:prstGeom>
          <a:noFill/>
        </p:spPr>
        <p:txBody>
          <a:bodyPr wrap="none" lIns="90000" tIns="46800" rIns="90000" bIns="46800" anchor="b" anchorCtr="0">
            <a:noAutofit/>
          </a:bodyPr>
          <a:lstStyle/>
          <a:p>
            <a:pPr algn="l"/>
            <a:r>
              <a:rPr lang="zh-CN" altLang="en-US" sz="2800" b="1" dirty="0">
                <a:gradFill>
                  <a:gsLst>
                    <a:gs pos="0">
                      <a:schemeClr val="tx2"/>
                    </a:gs>
                    <a:gs pos="100000">
                      <a:schemeClr val="bg2"/>
                    </a:gs>
                  </a:gsLst>
                  <a:lin ang="10800000" scaled="0"/>
                </a:gradFill>
                <a:sym typeface="Arial" charset="0"/>
              </a:rPr>
              <a:t>共建共享方案简介</a:t>
            </a:r>
          </a:p>
        </p:txBody>
      </p:sp>
      <p:sp>
        <p:nvSpPr>
          <p:cNvPr id="14" name="TextBox 16"/>
          <p:cNvSpPr txBox="1"/>
          <p:nvPr>
            <p:custDataLst>
              <p:tags r:id="rId7"/>
            </p:custDataLst>
          </p:nvPr>
        </p:nvSpPr>
        <p:spPr>
          <a:xfrm>
            <a:off x="6012429" y="2329856"/>
            <a:ext cx="937931" cy="906668"/>
          </a:xfrm>
          <a:prstGeom prst="rect">
            <a:avLst/>
          </a:prstGeom>
          <a:noFill/>
        </p:spPr>
        <p:txBody>
          <a:bodyPr wrap="none" lIns="90000" tIns="46800" rIns="90000" bIns="46800" anchor="ctr">
            <a:normAutofit/>
          </a:bodyPr>
          <a:lstStyle/>
          <a:p>
            <a:pPr algn="ctr"/>
            <a:r>
              <a:rPr lang="en-US" altLang="zh-CN" sz="5335" dirty="0">
                <a:gradFill>
                  <a:gsLst>
                    <a:gs pos="0">
                      <a:schemeClr val="tx2"/>
                    </a:gs>
                    <a:gs pos="100000">
                      <a:schemeClr val="bg2"/>
                    </a:gs>
                  </a:gsLst>
                  <a:lin ang="10800000" scaled="0"/>
                </a:gradFill>
                <a:sym typeface="Arial" charset="0"/>
              </a:rPr>
              <a:t>02</a:t>
            </a:r>
          </a:p>
        </p:txBody>
      </p:sp>
      <p:sp>
        <p:nvSpPr>
          <p:cNvPr id="16" name="TextBox 18"/>
          <p:cNvSpPr txBox="1"/>
          <p:nvPr>
            <p:custDataLst>
              <p:tags r:id="rId8"/>
            </p:custDataLst>
          </p:nvPr>
        </p:nvSpPr>
        <p:spPr>
          <a:xfrm>
            <a:off x="7081383" y="2552877"/>
            <a:ext cx="4504003" cy="460625"/>
          </a:xfrm>
          <a:prstGeom prst="rect">
            <a:avLst/>
          </a:prstGeom>
          <a:noFill/>
        </p:spPr>
        <p:txBody>
          <a:bodyPr wrap="none" lIns="90000" tIns="46800" rIns="90000" bIns="46800" anchor="b" anchorCtr="0">
            <a:noAutofit/>
          </a:bodyPr>
          <a:lstStyle/>
          <a:p>
            <a:r>
              <a:rPr lang="zh-CN" altLang="en-US" sz="2800" b="1" dirty="0">
                <a:gradFill>
                  <a:gsLst>
                    <a:gs pos="0">
                      <a:schemeClr val="tx2"/>
                    </a:gs>
                    <a:gs pos="100000">
                      <a:schemeClr val="bg2"/>
                    </a:gs>
                  </a:gsLst>
                  <a:lin ang="10800000" scaled="0"/>
                </a:gradFill>
                <a:sym typeface="Arial" charset="0"/>
              </a:rPr>
              <a:t>外文电子书发展方向</a:t>
            </a:r>
          </a:p>
        </p:txBody>
      </p:sp>
      <p:sp>
        <p:nvSpPr>
          <p:cNvPr id="19" name="TextBox 21"/>
          <p:cNvSpPr txBox="1"/>
          <p:nvPr>
            <p:custDataLst>
              <p:tags r:id="rId9"/>
            </p:custDataLst>
          </p:nvPr>
        </p:nvSpPr>
        <p:spPr>
          <a:xfrm>
            <a:off x="6019592" y="3480796"/>
            <a:ext cx="937931" cy="906668"/>
          </a:xfrm>
          <a:prstGeom prst="rect">
            <a:avLst/>
          </a:prstGeom>
          <a:noFill/>
        </p:spPr>
        <p:txBody>
          <a:bodyPr wrap="none" lIns="90000" tIns="46800" rIns="90000" bIns="46800" anchor="ctr">
            <a:normAutofit/>
          </a:bodyPr>
          <a:lstStyle/>
          <a:p>
            <a:pPr algn="ctr"/>
            <a:r>
              <a:rPr lang="en-US" altLang="zh-CN" sz="5335" dirty="0">
                <a:gradFill>
                  <a:gsLst>
                    <a:gs pos="0">
                      <a:schemeClr val="tx2"/>
                    </a:gs>
                    <a:gs pos="100000">
                      <a:schemeClr val="bg2"/>
                    </a:gs>
                  </a:gsLst>
                  <a:lin ang="10800000" scaled="0"/>
                </a:gradFill>
                <a:sym typeface="Arial" charset="0"/>
              </a:rPr>
              <a:t>03</a:t>
            </a:r>
          </a:p>
        </p:txBody>
      </p:sp>
      <p:sp>
        <p:nvSpPr>
          <p:cNvPr id="21" name="TextBox 23"/>
          <p:cNvSpPr txBox="1"/>
          <p:nvPr>
            <p:custDataLst>
              <p:tags r:id="rId10"/>
            </p:custDataLst>
          </p:nvPr>
        </p:nvSpPr>
        <p:spPr>
          <a:xfrm>
            <a:off x="7081382" y="3690899"/>
            <a:ext cx="4504003" cy="460625"/>
          </a:xfrm>
          <a:prstGeom prst="rect">
            <a:avLst/>
          </a:prstGeom>
          <a:noFill/>
        </p:spPr>
        <p:txBody>
          <a:bodyPr wrap="none" lIns="90000" tIns="46800" rIns="90000" bIns="46800" anchor="b" anchorCtr="0">
            <a:noAutofit/>
          </a:bodyPr>
          <a:lstStyle/>
          <a:p>
            <a:r>
              <a:rPr lang="zh-CN" altLang="en-US" sz="2800" b="1" dirty="0">
                <a:gradFill>
                  <a:gsLst>
                    <a:gs pos="0">
                      <a:schemeClr val="tx2"/>
                    </a:gs>
                    <a:gs pos="100000">
                      <a:schemeClr val="bg2"/>
                    </a:gs>
                  </a:gsLst>
                  <a:lin ang="10800000" scaled="0"/>
                </a:gradFill>
                <a:sym typeface="Arial" charset="0"/>
              </a:rPr>
              <a:t>享悦读平台使用方法</a:t>
            </a:r>
          </a:p>
        </p:txBody>
      </p:sp>
      <p:sp>
        <p:nvSpPr>
          <p:cNvPr id="24" name="TextBox 26"/>
          <p:cNvSpPr txBox="1"/>
          <p:nvPr>
            <p:custDataLst>
              <p:tags r:id="rId11"/>
            </p:custDataLst>
          </p:nvPr>
        </p:nvSpPr>
        <p:spPr>
          <a:xfrm>
            <a:off x="6012429" y="4631735"/>
            <a:ext cx="937932" cy="906668"/>
          </a:xfrm>
          <a:prstGeom prst="rect">
            <a:avLst/>
          </a:prstGeom>
          <a:noFill/>
        </p:spPr>
        <p:txBody>
          <a:bodyPr wrap="none" lIns="90000" tIns="46800" rIns="90000" bIns="46800" anchor="ctr">
            <a:normAutofit/>
          </a:bodyPr>
          <a:lstStyle/>
          <a:p>
            <a:pPr algn="ctr"/>
            <a:r>
              <a:rPr lang="en-US" altLang="zh-CN" sz="5335" dirty="0">
                <a:gradFill>
                  <a:gsLst>
                    <a:gs pos="0">
                      <a:schemeClr val="tx2"/>
                    </a:gs>
                    <a:gs pos="100000">
                      <a:schemeClr val="bg2"/>
                    </a:gs>
                  </a:gsLst>
                  <a:lin ang="10800000" scaled="0"/>
                </a:gradFill>
                <a:sym typeface="Arial" charset="0"/>
              </a:rPr>
              <a:t>04</a:t>
            </a:r>
          </a:p>
        </p:txBody>
      </p:sp>
      <p:sp>
        <p:nvSpPr>
          <p:cNvPr id="26" name="TextBox 28"/>
          <p:cNvSpPr txBox="1"/>
          <p:nvPr>
            <p:custDataLst>
              <p:tags r:id="rId12"/>
            </p:custDataLst>
          </p:nvPr>
        </p:nvSpPr>
        <p:spPr>
          <a:xfrm>
            <a:off x="7081381" y="4854756"/>
            <a:ext cx="4504003" cy="460625"/>
          </a:xfrm>
          <a:prstGeom prst="rect">
            <a:avLst/>
          </a:prstGeom>
          <a:noFill/>
        </p:spPr>
        <p:txBody>
          <a:bodyPr wrap="none" lIns="90000" tIns="46800" rIns="90000" bIns="46800" anchor="b" anchorCtr="0">
            <a:noAutofit/>
          </a:bodyPr>
          <a:lstStyle/>
          <a:p>
            <a:r>
              <a:rPr lang="zh-CN" altLang="en-US" sz="2800" b="1" dirty="0">
                <a:gradFill>
                  <a:gsLst>
                    <a:gs pos="0">
                      <a:schemeClr val="tx2"/>
                    </a:gs>
                    <a:gs pos="100000">
                      <a:schemeClr val="bg2"/>
                    </a:gs>
                  </a:gsLst>
                  <a:lin ang="10800000" scaled="0"/>
                </a:gradFill>
                <a:sym typeface="Arial" charset="0"/>
              </a:rPr>
              <a:t>有奖提问环节</a:t>
            </a:r>
          </a:p>
        </p:txBody>
      </p:sp>
      <p:sp>
        <p:nvSpPr>
          <p:cNvPr id="6" name="Freeform 73"/>
          <p:cNvSpPr/>
          <p:nvPr>
            <p:custDataLst>
              <p:tags r:id="rId13"/>
            </p:custDataLst>
          </p:nvPr>
        </p:nvSpPr>
        <p:spPr bwMode="auto">
          <a:xfrm>
            <a:off x="1961965" y="1764083"/>
            <a:ext cx="3194996" cy="3197098"/>
          </a:xfrm>
          <a:custGeom>
            <a:avLst/>
            <a:gdLst>
              <a:gd name="T0" fmla="*/ 1520 w 1520"/>
              <a:gd name="T1" fmla="*/ 761 h 1521"/>
              <a:gd name="T2" fmla="*/ 760 w 1520"/>
              <a:gd name="T3" fmla="*/ 1521 h 1521"/>
              <a:gd name="T4" fmla="*/ 0 w 1520"/>
              <a:gd name="T5" fmla="*/ 761 h 1521"/>
              <a:gd name="T6" fmla="*/ 760 w 1520"/>
              <a:gd name="T7" fmla="*/ 0 h 1521"/>
              <a:gd name="T8" fmla="*/ 1520 w 1520"/>
              <a:gd name="T9" fmla="*/ 761 h 15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20" h="1521">
                <a:moveTo>
                  <a:pt x="1520" y="761"/>
                </a:moveTo>
                <a:lnTo>
                  <a:pt x="760" y="1521"/>
                </a:lnTo>
                <a:lnTo>
                  <a:pt x="0" y="761"/>
                </a:lnTo>
                <a:lnTo>
                  <a:pt x="760" y="0"/>
                </a:lnTo>
                <a:lnTo>
                  <a:pt x="1520" y="76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50800" dist="38100" dir="2700000" algn="tl" rotWithShape="0">
              <a:schemeClr val="accent5">
                <a:lumMod val="50000"/>
                <a:alpha val="40000"/>
              </a:schemeClr>
            </a:outerShdw>
          </a:effectLst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3200">
              <a:sym typeface="Arial" charset="0"/>
            </a:endParaRPr>
          </a:p>
        </p:txBody>
      </p:sp>
      <p:sp>
        <p:nvSpPr>
          <p:cNvPr id="8" name="文本框 7"/>
          <p:cNvSpPr txBox="1"/>
          <p:nvPr>
            <p:custDataLst>
              <p:tags r:id="rId14"/>
            </p:custDataLst>
          </p:nvPr>
        </p:nvSpPr>
        <p:spPr>
          <a:xfrm>
            <a:off x="2673981" y="2581159"/>
            <a:ext cx="1787701" cy="916919"/>
          </a:xfrm>
          <a:prstGeom prst="rect">
            <a:avLst/>
          </a:prstGeom>
          <a:noFill/>
        </p:spPr>
        <p:txBody>
          <a:bodyPr wrap="square" lIns="90000" tIns="46800" rIns="90000" bIns="46800">
            <a:normAutofit/>
          </a:bodyPr>
          <a:lstStyle>
            <a:defPPr>
              <a:defRPr lang="en-US"/>
            </a:defPPr>
            <a:lvl1pPr algn="ctr">
              <a:defRPr sz="5335" b="1">
                <a:gradFill>
                  <a:gsLst>
                    <a:gs pos="0">
                      <a:schemeClr val="tx2"/>
                    </a:gs>
                    <a:gs pos="100000">
                      <a:schemeClr val="bg2"/>
                    </a:gs>
                  </a:gsLst>
                  <a:lin ang="5400000" scaled="1"/>
                </a:gradFill>
                <a:latin typeface="+mj-ea"/>
                <a:ea typeface="+mj-ea"/>
              </a:defRPr>
            </a:lvl1pPr>
          </a:lstStyle>
          <a:p>
            <a:r>
              <a:rPr lang="zh-CN" altLang="en-US">
                <a:latin typeface="+mj-lt"/>
                <a:cs typeface="+mj-cs"/>
              </a:rPr>
              <a:t>目录</a:t>
            </a:r>
          </a:p>
        </p:txBody>
      </p:sp>
      <p:sp>
        <p:nvSpPr>
          <p:cNvPr id="10" name="文本框 9"/>
          <p:cNvSpPr txBox="1"/>
          <p:nvPr>
            <p:custDataLst>
              <p:tags r:id="rId15"/>
            </p:custDataLst>
          </p:nvPr>
        </p:nvSpPr>
        <p:spPr>
          <a:xfrm>
            <a:off x="2497239" y="3541971"/>
            <a:ext cx="2136534" cy="582882"/>
          </a:xfrm>
          <a:prstGeom prst="rect">
            <a:avLst/>
          </a:prstGeom>
          <a:noFill/>
        </p:spPr>
        <p:txBody>
          <a:bodyPr wrap="square" lIns="90000" tIns="46800" rIns="90000" bIns="46800" anchor="b" anchorCtr="0">
            <a:normAutofit/>
          </a:bodyPr>
          <a:lstStyle>
            <a:defPPr>
              <a:defRPr lang="en-US"/>
            </a:defPPr>
            <a:lvl1pPr algn="ctr">
              <a:defRPr sz="3200">
                <a:gradFill>
                  <a:gsLst>
                    <a:gs pos="0">
                      <a:schemeClr val="tx2"/>
                    </a:gs>
                    <a:gs pos="100000">
                      <a:schemeClr val="bg2"/>
                    </a:gs>
                  </a:gsLst>
                  <a:lin ang="5400000" scaled="1"/>
                </a:gradFill>
                <a:latin typeface="Arial" charset="0"/>
                <a:ea typeface="微软雅黑" charset="-122"/>
              </a:defRPr>
            </a:lvl1pPr>
          </a:lstStyle>
          <a:p>
            <a:r>
              <a:rPr lang="en-US" altLang="zh-CN">
                <a:latin typeface="+mn-lt"/>
                <a:ea typeface="+mn-ea"/>
              </a:rPr>
              <a:t>Contents</a:t>
            </a: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>
            <p:custDataLst>
              <p:tags r:id="rId3"/>
            </p:custDataLst>
          </p:nvPr>
        </p:nvSpPr>
        <p:spPr>
          <a:xfrm>
            <a:off x="5553710" y="1919605"/>
            <a:ext cx="6346825" cy="2299970"/>
          </a:xfrm>
          <a:prstGeom prst="rect">
            <a:avLst/>
          </a:prstGeom>
        </p:spPr>
        <p:txBody>
          <a:bodyPr vert="horz" wrap="square" lIns="90000" tIns="46800" rIns="90000" bIns="46800" rtlCol="0" anchor="b">
            <a:noAutofit/>
          </a:bodyPr>
          <a:lstStyle>
            <a:lvl1pPr defTabSz="914400">
              <a:lnSpc>
                <a:spcPct val="120000"/>
              </a:lnSpc>
              <a:spcBef>
                <a:spcPct val="0"/>
              </a:spcBef>
              <a:buNone/>
              <a:defRPr sz="44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sz="4800" dirty="0">
                <a:gradFill>
                  <a:gsLst>
                    <a:gs pos="0">
                      <a:schemeClr val="tx2"/>
                    </a:gs>
                    <a:gs pos="100000">
                      <a:schemeClr val="bg2"/>
                    </a:gs>
                  </a:gsLst>
                  <a:lin ang="10800000" scaled="0"/>
                </a:gradFill>
                <a:latin typeface="+mn-lt"/>
                <a:ea typeface="+mn-ea"/>
                <a:cs typeface="+mn-cs"/>
              </a:rPr>
              <a:t>江苏省高校外文电子书</a:t>
            </a:r>
          </a:p>
          <a:p>
            <a:pPr algn="ctr"/>
            <a:r>
              <a:rPr lang="zh-CN" altLang="en-US" sz="4800" dirty="0">
                <a:gradFill>
                  <a:gsLst>
                    <a:gs pos="0">
                      <a:schemeClr val="tx2"/>
                    </a:gs>
                    <a:gs pos="100000">
                      <a:schemeClr val="bg2"/>
                    </a:gs>
                  </a:gsLst>
                  <a:lin ang="10800000" scaled="0"/>
                </a:gradFill>
                <a:latin typeface="+mn-lt"/>
                <a:ea typeface="+mn-ea"/>
                <a:cs typeface="+mn-cs"/>
              </a:rPr>
              <a:t>共建共享方案</a:t>
            </a:r>
          </a:p>
        </p:txBody>
      </p:sp>
      <p:sp>
        <p:nvSpPr>
          <p:cNvPr id="4" name="文本框 3"/>
          <p:cNvSpPr txBox="1"/>
          <p:nvPr>
            <p:custDataLst>
              <p:tags r:id="rId4"/>
            </p:custDataLst>
          </p:nvPr>
        </p:nvSpPr>
        <p:spPr>
          <a:xfrm>
            <a:off x="1959429" y="1752244"/>
            <a:ext cx="2786742" cy="19343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46800" rIns="90000" bIns="46800" rtlCol="0" anchor="ctr">
            <a:normAutofit/>
          </a:bodyPr>
          <a:lstStyle>
            <a:defPPr>
              <a:defRPr lang="en-US"/>
            </a:defPPr>
            <a:lvl1pPr algn="ctr">
              <a:defRPr sz="11500" b="1">
                <a:gradFill>
                  <a:gsLst>
                    <a:gs pos="100000">
                      <a:schemeClr val="bg2"/>
                    </a:gs>
                    <a:gs pos="0">
                      <a:schemeClr val="tx2"/>
                    </a:gs>
                  </a:gsLst>
                  <a:lin ang="5400000" scaled="1"/>
                </a:gra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altLang="zh-CN"/>
              <a:t>01</a:t>
            </a: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/>
          <p:cNvGrpSpPr/>
          <p:nvPr>
            <p:custDataLst>
              <p:tags r:id="rId2"/>
            </p:custDataLst>
          </p:nvPr>
        </p:nvGrpSpPr>
        <p:grpSpPr>
          <a:xfrm>
            <a:off x="1107575" y="2878908"/>
            <a:ext cx="2847437" cy="1876790"/>
            <a:chOff x="1304924" y="3171825"/>
            <a:chExt cx="2647951" cy="1745305"/>
          </a:xfrm>
        </p:grpSpPr>
        <p:cxnSp>
          <p:nvCxnSpPr>
            <p:cNvPr id="9" name="直接连接符 8"/>
            <p:cNvCxnSpPr/>
            <p:nvPr>
              <p:custDataLst>
                <p:tags r:id="rId14"/>
              </p:custDataLst>
            </p:nvPr>
          </p:nvCxnSpPr>
          <p:spPr>
            <a:xfrm>
              <a:off x="1390650" y="4791075"/>
              <a:ext cx="1866900" cy="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>
              <p:custDataLst>
                <p:tags r:id="rId15"/>
              </p:custDataLst>
            </p:nvPr>
          </p:nvCxnSpPr>
          <p:spPr>
            <a:xfrm>
              <a:off x="1304924" y="4907605"/>
              <a:ext cx="2505076" cy="0"/>
            </a:xfrm>
            <a:prstGeom prst="line">
              <a:avLst/>
            </a:prstGeom>
            <a:ln>
              <a:solidFill>
                <a:schemeClr val="accent2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任意多边形 6"/>
            <p:cNvSpPr/>
            <p:nvPr>
              <p:custDataLst>
                <p:tags r:id="rId16"/>
              </p:custDataLst>
            </p:nvPr>
          </p:nvSpPr>
          <p:spPr>
            <a:xfrm>
              <a:off x="1304924" y="3171825"/>
              <a:ext cx="2647951" cy="1745305"/>
            </a:xfrm>
            <a:custGeom>
              <a:avLst/>
              <a:gdLst>
                <a:gd name="connsiteX0" fmla="*/ 1 w 2647951"/>
                <a:gd name="connsiteY0" fmla="*/ 0 h 1743075"/>
                <a:gd name="connsiteX1" fmla="*/ 2647951 w 2647951"/>
                <a:gd name="connsiteY1" fmla="*/ 0 h 1743075"/>
                <a:gd name="connsiteX2" fmla="*/ 2647951 w 2647951"/>
                <a:gd name="connsiteY2" fmla="*/ 1266825 h 1743075"/>
                <a:gd name="connsiteX3" fmla="*/ 297057 w 2647951"/>
                <a:gd name="connsiteY3" fmla="*/ 1266825 h 1743075"/>
                <a:gd name="connsiteX4" fmla="*/ 233437 w 2647951"/>
                <a:gd name="connsiteY4" fmla="*/ 1329240 h 1743075"/>
                <a:gd name="connsiteX5" fmla="*/ 0 w 2647951"/>
                <a:gd name="connsiteY5" fmla="*/ 1743075 h 1743075"/>
                <a:gd name="connsiteX6" fmla="*/ 0 w 2647951"/>
                <a:gd name="connsiteY6" fmla="*/ 1114425 h 1743075"/>
                <a:gd name="connsiteX7" fmla="*/ 1 w 2647951"/>
                <a:gd name="connsiteY7" fmla="*/ 1114425 h 1743075"/>
                <a:gd name="connsiteX0-1" fmla="*/ 1 w 2647951"/>
                <a:gd name="connsiteY0-2" fmla="*/ 0 h 1743075"/>
                <a:gd name="connsiteX1-3" fmla="*/ 2647951 w 2647951"/>
                <a:gd name="connsiteY1-4" fmla="*/ 0 h 1743075"/>
                <a:gd name="connsiteX2-5" fmla="*/ 2647951 w 2647951"/>
                <a:gd name="connsiteY2-6" fmla="*/ 1266825 h 1743075"/>
                <a:gd name="connsiteX3-7" fmla="*/ 297057 w 2647951"/>
                <a:gd name="connsiteY3-8" fmla="*/ 1266825 h 1743075"/>
                <a:gd name="connsiteX4-9" fmla="*/ 233437 w 2647951"/>
                <a:gd name="connsiteY4-10" fmla="*/ 1329240 h 1743075"/>
                <a:gd name="connsiteX5-11" fmla="*/ 0 w 2647951"/>
                <a:gd name="connsiteY5-12" fmla="*/ 1743075 h 1743075"/>
                <a:gd name="connsiteX6-13" fmla="*/ 0 w 2647951"/>
                <a:gd name="connsiteY6-14" fmla="*/ 1114425 h 1743075"/>
                <a:gd name="connsiteX7-15" fmla="*/ 1 w 2647951"/>
                <a:gd name="connsiteY7-16" fmla="*/ 1114425 h 1743075"/>
                <a:gd name="connsiteX8" fmla="*/ 1 w 2647951"/>
                <a:gd name="connsiteY8" fmla="*/ 0 h 1743075"/>
                <a:gd name="connsiteX0-17" fmla="*/ 1 w 2647951"/>
                <a:gd name="connsiteY0-18" fmla="*/ 0 h 1743075"/>
                <a:gd name="connsiteX1-19" fmla="*/ 2647951 w 2647951"/>
                <a:gd name="connsiteY1-20" fmla="*/ 0 h 1743075"/>
                <a:gd name="connsiteX2-21" fmla="*/ 2647951 w 2647951"/>
                <a:gd name="connsiteY2-22" fmla="*/ 1266825 h 1743075"/>
                <a:gd name="connsiteX3-23" fmla="*/ 516132 w 2647951"/>
                <a:gd name="connsiteY3-24" fmla="*/ 1323975 h 1743075"/>
                <a:gd name="connsiteX4-25" fmla="*/ 233437 w 2647951"/>
                <a:gd name="connsiteY4-26" fmla="*/ 1329240 h 1743075"/>
                <a:gd name="connsiteX5-27" fmla="*/ 0 w 2647951"/>
                <a:gd name="connsiteY5-28" fmla="*/ 1743075 h 1743075"/>
                <a:gd name="connsiteX6-29" fmla="*/ 0 w 2647951"/>
                <a:gd name="connsiteY6-30" fmla="*/ 1114425 h 1743075"/>
                <a:gd name="connsiteX7-31" fmla="*/ 1 w 2647951"/>
                <a:gd name="connsiteY7-32" fmla="*/ 1114425 h 1743075"/>
                <a:gd name="connsiteX8-33" fmla="*/ 1 w 2647951"/>
                <a:gd name="connsiteY8-34" fmla="*/ 0 h 1743075"/>
                <a:gd name="connsiteX0-35" fmla="*/ 1 w 2647951"/>
                <a:gd name="connsiteY0-36" fmla="*/ 0 h 1743075"/>
                <a:gd name="connsiteX1-37" fmla="*/ 2647951 w 2647951"/>
                <a:gd name="connsiteY1-38" fmla="*/ 0 h 1743075"/>
                <a:gd name="connsiteX2-39" fmla="*/ 2647951 w 2647951"/>
                <a:gd name="connsiteY2-40" fmla="*/ 1266825 h 1743075"/>
                <a:gd name="connsiteX3-41" fmla="*/ 516132 w 2647951"/>
                <a:gd name="connsiteY3-42" fmla="*/ 1323975 h 1743075"/>
                <a:gd name="connsiteX4-43" fmla="*/ 233437 w 2647951"/>
                <a:gd name="connsiteY4-44" fmla="*/ 1329240 h 1743075"/>
                <a:gd name="connsiteX5-45" fmla="*/ 0 w 2647951"/>
                <a:gd name="connsiteY5-46" fmla="*/ 1743075 h 1743075"/>
                <a:gd name="connsiteX6-47" fmla="*/ 0 w 2647951"/>
                <a:gd name="connsiteY6-48" fmla="*/ 1114425 h 1743075"/>
                <a:gd name="connsiteX7-49" fmla="*/ 1 w 2647951"/>
                <a:gd name="connsiteY7-50" fmla="*/ 1114425 h 1743075"/>
                <a:gd name="connsiteX8-51" fmla="*/ 1 w 2647951"/>
                <a:gd name="connsiteY8-52" fmla="*/ 0 h 1743075"/>
                <a:gd name="connsiteX0-53" fmla="*/ 1 w 2647951"/>
                <a:gd name="connsiteY0-54" fmla="*/ 0 h 1745366"/>
                <a:gd name="connsiteX1-55" fmla="*/ 2647951 w 2647951"/>
                <a:gd name="connsiteY1-56" fmla="*/ 0 h 1745366"/>
                <a:gd name="connsiteX2-57" fmla="*/ 2647951 w 2647951"/>
                <a:gd name="connsiteY2-58" fmla="*/ 1266825 h 1745366"/>
                <a:gd name="connsiteX3-59" fmla="*/ 516132 w 2647951"/>
                <a:gd name="connsiteY3-60" fmla="*/ 1323975 h 1745366"/>
                <a:gd name="connsiteX4-61" fmla="*/ 0 w 2647951"/>
                <a:gd name="connsiteY4-62" fmla="*/ 1743075 h 1745366"/>
                <a:gd name="connsiteX5-63" fmla="*/ 0 w 2647951"/>
                <a:gd name="connsiteY5-64" fmla="*/ 1114425 h 1745366"/>
                <a:gd name="connsiteX6-65" fmla="*/ 1 w 2647951"/>
                <a:gd name="connsiteY6-66" fmla="*/ 1114425 h 1745366"/>
                <a:gd name="connsiteX7-67" fmla="*/ 1 w 2647951"/>
                <a:gd name="connsiteY7-68" fmla="*/ 0 h 1745366"/>
                <a:gd name="connsiteX0-69" fmla="*/ 1 w 2647951"/>
                <a:gd name="connsiteY0-70" fmla="*/ 0 h 1745305"/>
                <a:gd name="connsiteX1-71" fmla="*/ 2647951 w 2647951"/>
                <a:gd name="connsiteY1-72" fmla="*/ 0 h 1745305"/>
                <a:gd name="connsiteX2-73" fmla="*/ 2638426 w 2647951"/>
                <a:gd name="connsiteY2-74" fmla="*/ 1333500 h 1745305"/>
                <a:gd name="connsiteX3-75" fmla="*/ 516132 w 2647951"/>
                <a:gd name="connsiteY3-76" fmla="*/ 1323975 h 1745305"/>
                <a:gd name="connsiteX4-77" fmla="*/ 0 w 2647951"/>
                <a:gd name="connsiteY4-78" fmla="*/ 1743075 h 1745305"/>
                <a:gd name="connsiteX5-79" fmla="*/ 0 w 2647951"/>
                <a:gd name="connsiteY5-80" fmla="*/ 1114425 h 1745305"/>
                <a:gd name="connsiteX6-81" fmla="*/ 1 w 2647951"/>
                <a:gd name="connsiteY6-82" fmla="*/ 1114425 h 1745305"/>
                <a:gd name="connsiteX7-83" fmla="*/ 1 w 2647951"/>
                <a:gd name="connsiteY7-84" fmla="*/ 0 h 1745305"/>
              </a:gdLst>
              <a:ahLst/>
              <a:cxnLst>
                <a:cxn ang="0">
                  <a:pos x="connsiteX0-69" y="connsiteY0-70"/>
                </a:cxn>
                <a:cxn ang="0">
                  <a:pos x="connsiteX1-71" y="connsiteY1-72"/>
                </a:cxn>
                <a:cxn ang="0">
                  <a:pos x="connsiteX2-73" y="connsiteY2-74"/>
                </a:cxn>
                <a:cxn ang="0">
                  <a:pos x="connsiteX3-75" y="connsiteY3-76"/>
                </a:cxn>
                <a:cxn ang="0">
                  <a:pos x="connsiteX4-77" y="connsiteY4-78"/>
                </a:cxn>
                <a:cxn ang="0">
                  <a:pos x="connsiteX5-79" y="connsiteY5-80"/>
                </a:cxn>
                <a:cxn ang="0">
                  <a:pos x="connsiteX6-81" y="connsiteY6-82"/>
                </a:cxn>
                <a:cxn ang="0">
                  <a:pos x="connsiteX7-83" y="connsiteY7-84"/>
                </a:cxn>
              </a:cxnLst>
              <a:rect l="l" t="t" r="r" b="b"/>
              <a:pathLst>
                <a:path w="2647951" h="1745305">
                  <a:moveTo>
                    <a:pt x="1" y="0"/>
                  </a:moveTo>
                  <a:lnTo>
                    <a:pt x="2647951" y="0"/>
                  </a:lnTo>
                  <a:lnTo>
                    <a:pt x="2638426" y="1333500"/>
                  </a:lnTo>
                  <a:cubicBezTo>
                    <a:pt x="2246610" y="1544638"/>
                    <a:pt x="955870" y="1255713"/>
                    <a:pt x="516132" y="1323975"/>
                  </a:cubicBezTo>
                  <a:cubicBezTo>
                    <a:pt x="76394" y="1392237"/>
                    <a:pt x="86022" y="1778000"/>
                    <a:pt x="0" y="1743075"/>
                  </a:cubicBezTo>
                  <a:lnTo>
                    <a:pt x="0" y="1114425"/>
                  </a:lnTo>
                  <a:lnTo>
                    <a:pt x="1" y="1114425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504000" rtlCol="0" anchor="ctr">
              <a:norm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2400" dirty="0">
                  <a:solidFill>
                    <a:schemeClr val="bg1"/>
                  </a:solidFill>
                </a:rPr>
                <a:t>ProQuest</a:t>
              </a:r>
              <a:r>
                <a:rPr lang="zh-CN" altLang="en-US" sz="2400" dirty="0">
                  <a:solidFill>
                    <a:schemeClr val="bg1"/>
                  </a:solidFill>
                </a:rPr>
                <a:t>原版书籍直接下载</a:t>
              </a:r>
            </a:p>
          </p:txBody>
        </p:sp>
        <p:sp>
          <p:nvSpPr>
            <p:cNvPr id="15" name="文本框 14"/>
            <p:cNvSpPr txBox="1"/>
            <p:nvPr>
              <p:custDataLst>
                <p:tags r:id="rId17"/>
              </p:custDataLst>
            </p:nvPr>
          </p:nvSpPr>
          <p:spPr>
            <a:xfrm>
              <a:off x="3295650" y="4539734"/>
              <a:ext cx="476250" cy="369332"/>
            </a:xfrm>
            <a:prstGeom prst="rect">
              <a:avLst/>
            </a:prstGeom>
            <a:noFill/>
          </p:spPr>
          <p:txBody>
            <a:bodyPr wrap="square" rtlCol="0" anchor="ctr">
              <a:normAutofit/>
            </a:bodyPr>
            <a:lstStyle/>
            <a:p>
              <a:pPr algn="ctr"/>
              <a:r>
                <a:rPr lang="en-US" altLang="zh-CN" dirty="0"/>
                <a:t>A</a:t>
              </a:r>
              <a:endParaRPr lang="zh-CN" altLang="en-US" dirty="0"/>
            </a:p>
          </p:txBody>
        </p:sp>
      </p:grpSp>
      <p:grpSp>
        <p:nvGrpSpPr>
          <p:cNvPr id="19" name="组合 18"/>
          <p:cNvGrpSpPr/>
          <p:nvPr>
            <p:custDataLst>
              <p:tags r:id="rId3"/>
            </p:custDataLst>
          </p:nvPr>
        </p:nvGrpSpPr>
        <p:grpSpPr>
          <a:xfrm>
            <a:off x="4692477" y="2878908"/>
            <a:ext cx="2847437" cy="1876790"/>
            <a:chOff x="1304924" y="3171825"/>
            <a:chExt cx="2647951" cy="1745305"/>
          </a:xfrm>
        </p:grpSpPr>
        <p:cxnSp>
          <p:nvCxnSpPr>
            <p:cNvPr id="20" name="直接连接符 19"/>
            <p:cNvCxnSpPr/>
            <p:nvPr>
              <p:custDataLst>
                <p:tags r:id="rId10"/>
              </p:custDataLst>
            </p:nvPr>
          </p:nvCxnSpPr>
          <p:spPr>
            <a:xfrm>
              <a:off x="1390650" y="4791075"/>
              <a:ext cx="1866900" cy="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>
              <p:custDataLst>
                <p:tags r:id="rId11"/>
              </p:custDataLst>
            </p:nvPr>
          </p:nvCxnSpPr>
          <p:spPr>
            <a:xfrm>
              <a:off x="1304924" y="4907605"/>
              <a:ext cx="2505076" cy="0"/>
            </a:xfrm>
            <a:prstGeom prst="line">
              <a:avLst/>
            </a:prstGeom>
            <a:ln>
              <a:solidFill>
                <a:schemeClr val="accent2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任意多边形 21"/>
            <p:cNvSpPr/>
            <p:nvPr>
              <p:custDataLst>
                <p:tags r:id="rId12"/>
              </p:custDataLst>
            </p:nvPr>
          </p:nvSpPr>
          <p:spPr>
            <a:xfrm>
              <a:off x="1304924" y="3171825"/>
              <a:ext cx="2647951" cy="1745305"/>
            </a:xfrm>
            <a:custGeom>
              <a:avLst/>
              <a:gdLst>
                <a:gd name="connsiteX0" fmla="*/ 1 w 2647951"/>
                <a:gd name="connsiteY0" fmla="*/ 0 h 1743075"/>
                <a:gd name="connsiteX1" fmla="*/ 2647951 w 2647951"/>
                <a:gd name="connsiteY1" fmla="*/ 0 h 1743075"/>
                <a:gd name="connsiteX2" fmla="*/ 2647951 w 2647951"/>
                <a:gd name="connsiteY2" fmla="*/ 1266825 h 1743075"/>
                <a:gd name="connsiteX3" fmla="*/ 297057 w 2647951"/>
                <a:gd name="connsiteY3" fmla="*/ 1266825 h 1743075"/>
                <a:gd name="connsiteX4" fmla="*/ 233437 w 2647951"/>
                <a:gd name="connsiteY4" fmla="*/ 1329240 h 1743075"/>
                <a:gd name="connsiteX5" fmla="*/ 0 w 2647951"/>
                <a:gd name="connsiteY5" fmla="*/ 1743075 h 1743075"/>
                <a:gd name="connsiteX6" fmla="*/ 0 w 2647951"/>
                <a:gd name="connsiteY6" fmla="*/ 1114425 h 1743075"/>
                <a:gd name="connsiteX7" fmla="*/ 1 w 2647951"/>
                <a:gd name="connsiteY7" fmla="*/ 1114425 h 1743075"/>
                <a:gd name="connsiteX0-1" fmla="*/ 1 w 2647951"/>
                <a:gd name="connsiteY0-2" fmla="*/ 0 h 1743075"/>
                <a:gd name="connsiteX1-3" fmla="*/ 2647951 w 2647951"/>
                <a:gd name="connsiteY1-4" fmla="*/ 0 h 1743075"/>
                <a:gd name="connsiteX2-5" fmla="*/ 2647951 w 2647951"/>
                <a:gd name="connsiteY2-6" fmla="*/ 1266825 h 1743075"/>
                <a:gd name="connsiteX3-7" fmla="*/ 297057 w 2647951"/>
                <a:gd name="connsiteY3-8" fmla="*/ 1266825 h 1743075"/>
                <a:gd name="connsiteX4-9" fmla="*/ 233437 w 2647951"/>
                <a:gd name="connsiteY4-10" fmla="*/ 1329240 h 1743075"/>
                <a:gd name="connsiteX5-11" fmla="*/ 0 w 2647951"/>
                <a:gd name="connsiteY5-12" fmla="*/ 1743075 h 1743075"/>
                <a:gd name="connsiteX6-13" fmla="*/ 0 w 2647951"/>
                <a:gd name="connsiteY6-14" fmla="*/ 1114425 h 1743075"/>
                <a:gd name="connsiteX7-15" fmla="*/ 1 w 2647951"/>
                <a:gd name="connsiteY7-16" fmla="*/ 1114425 h 1743075"/>
                <a:gd name="connsiteX8" fmla="*/ 1 w 2647951"/>
                <a:gd name="connsiteY8" fmla="*/ 0 h 1743075"/>
                <a:gd name="connsiteX0-17" fmla="*/ 1 w 2647951"/>
                <a:gd name="connsiteY0-18" fmla="*/ 0 h 1743075"/>
                <a:gd name="connsiteX1-19" fmla="*/ 2647951 w 2647951"/>
                <a:gd name="connsiteY1-20" fmla="*/ 0 h 1743075"/>
                <a:gd name="connsiteX2-21" fmla="*/ 2647951 w 2647951"/>
                <a:gd name="connsiteY2-22" fmla="*/ 1266825 h 1743075"/>
                <a:gd name="connsiteX3-23" fmla="*/ 516132 w 2647951"/>
                <a:gd name="connsiteY3-24" fmla="*/ 1323975 h 1743075"/>
                <a:gd name="connsiteX4-25" fmla="*/ 233437 w 2647951"/>
                <a:gd name="connsiteY4-26" fmla="*/ 1329240 h 1743075"/>
                <a:gd name="connsiteX5-27" fmla="*/ 0 w 2647951"/>
                <a:gd name="connsiteY5-28" fmla="*/ 1743075 h 1743075"/>
                <a:gd name="connsiteX6-29" fmla="*/ 0 w 2647951"/>
                <a:gd name="connsiteY6-30" fmla="*/ 1114425 h 1743075"/>
                <a:gd name="connsiteX7-31" fmla="*/ 1 w 2647951"/>
                <a:gd name="connsiteY7-32" fmla="*/ 1114425 h 1743075"/>
                <a:gd name="connsiteX8-33" fmla="*/ 1 w 2647951"/>
                <a:gd name="connsiteY8-34" fmla="*/ 0 h 1743075"/>
                <a:gd name="connsiteX0-35" fmla="*/ 1 w 2647951"/>
                <a:gd name="connsiteY0-36" fmla="*/ 0 h 1743075"/>
                <a:gd name="connsiteX1-37" fmla="*/ 2647951 w 2647951"/>
                <a:gd name="connsiteY1-38" fmla="*/ 0 h 1743075"/>
                <a:gd name="connsiteX2-39" fmla="*/ 2647951 w 2647951"/>
                <a:gd name="connsiteY2-40" fmla="*/ 1266825 h 1743075"/>
                <a:gd name="connsiteX3-41" fmla="*/ 516132 w 2647951"/>
                <a:gd name="connsiteY3-42" fmla="*/ 1323975 h 1743075"/>
                <a:gd name="connsiteX4-43" fmla="*/ 233437 w 2647951"/>
                <a:gd name="connsiteY4-44" fmla="*/ 1329240 h 1743075"/>
                <a:gd name="connsiteX5-45" fmla="*/ 0 w 2647951"/>
                <a:gd name="connsiteY5-46" fmla="*/ 1743075 h 1743075"/>
                <a:gd name="connsiteX6-47" fmla="*/ 0 w 2647951"/>
                <a:gd name="connsiteY6-48" fmla="*/ 1114425 h 1743075"/>
                <a:gd name="connsiteX7-49" fmla="*/ 1 w 2647951"/>
                <a:gd name="connsiteY7-50" fmla="*/ 1114425 h 1743075"/>
                <a:gd name="connsiteX8-51" fmla="*/ 1 w 2647951"/>
                <a:gd name="connsiteY8-52" fmla="*/ 0 h 1743075"/>
                <a:gd name="connsiteX0-53" fmla="*/ 1 w 2647951"/>
                <a:gd name="connsiteY0-54" fmla="*/ 0 h 1745366"/>
                <a:gd name="connsiteX1-55" fmla="*/ 2647951 w 2647951"/>
                <a:gd name="connsiteY1-56" fmla="*/ 0 h 1745366"/>
                <a:gd name="connsiteX2-57" fmla="*/ 2647951 w 2647951"/>
                <a:gd name="connsiteY2-58" fmla="*/ 1266825 h 1745366"/>
                <a:gd name="connsiteX3-59" fmla="*/ 516132 w 2647951"/>
                <a:gd name="connsiteY3-60" fmla="*/ 1323975 h 1745366"/>
                <a:gd name="connsiteX4-61" fmla="*/ 0 w 2647951"/>
                <a:gd name="connsiteY4-62" fmla="*/ 1743075 h 1745366"/>
                <a:gd name="connsiteX5-63" fmla="*/ 0 w 2647951"/>
                <a:gd name="connsiteY5-64" fmla="*/ 1114425 h 1745366"/>
                <a:gd name="connsiteX6-65" fmla="*/ 1 w 2647951"/>
                <a:gd name="connsiteY6-66" fmla="*/ 1114425 h 1745366"/>
                <a:gd name="connsiteX7-67" fmla="*/ 1 w 2647951"/>
                <a:gd name="connsiteY7-68" fmla="*/ 0 h 1745366"/>
                <a:gd name="connsiteX0-69" fmla="*/ 1 w 2647951"/>
                <a:gd name="connsiteY0-70" fmla="*/ 0 h 1745305"/>
                <a:gd name="connsiteX1-71" fmla="*/ 2647951 w 2647951"/>
                <a:gd name="connsiteY1-72" fmla="*/ 0 h 1745305"/>
                <a:gd name="connsiteX2-73" fmla="*/ 2638426 w 2647951"/>
                <a:gd name="connsiteY2-74" fmla="*/ 1333500 h 1745305"/>
                <a:gd name="connsiteX3-75" fmla="*/ 516132 w 2647951"/>
                <a:gd name="connsiteY3-76" fmla="*/ 1323975 h 1745305"/>
                <a:gd name="connsiteX4-77" fmla="*/ 0 w 2647951"/>
                <a:gd name="connsiteY4-78" fmla="*/ 1743075 h 1745305"/>
                <a:gd name="connsiteX5-79" fmla="*/ 0 w 2647951"/>
                <a:gd name="connsiteY5-80" fmla="*/ 1114425 h 1745305"/>
                <a:gd name="connsiteX6-81" fmla="*/ 1 w 2647951"/>
                <a:gd name="connsiteY6-82" fmla="*/ 1114425 h 1745305"/>
                <a:gd name="connsiteX7-83" fmla="*/ 1 w 2647951"/>
                <a:gd name="connsiteY7-84" fmla="*/ 0 h 1745305"/>
              </a:gdLst>
              <a:ahLst/>
              <a:cxnLst>
                <a:cxn ang="0">
                  <a:pos x="connsiteX0-69" y="connsiteY0-70"/>
                </a:cxn>
                <a:cxn ang="0">
                  <a:pos x="connsiteX1-71" y="connsiteY1-72"/>
                </a:cxn>
                <a:cxn ang="0">
                  <a:pos x="connsiteX2-73" y="connsiteY2-74"/>
                </a:cxn>
                <a:cxn ang="0">
                  <a:pos x="connsiteX3-75" y="connsiteY3-76"/>
                </a:cxn>
                <a:cxn ang="0">
                  <a:pos x="connsiteX4-77" y="connsiteY4-78"/>
                </a:cxn>
                <a:cxn ang="0">
                  <a:pos x="connsiteX5-79" y="connsiteY5-80"/>
                </a:cxn>
                <a:cxn ang="0">
                  <a:pos x="connsiteX6-81" y="connsiteY6-82"/>
                </a:cxn>
                <a:cxn ang="0">
                  <a:pos x="connsiteX7-83" y="connsiteY7-84"/>
                </a:cxn>
              </a:cxnLst>
              <a:rect l="l" t="t" r="r" b="b"/>
              <a:pathLst>
                <a:path w="2647951" h="1745305">
                  <a:moveTo>
                    <a:pt x="1" y="0"/>
                  </a:moveTo>
                  <a:lnTo>
                    <a:pt x="2647951" y="0"/>
                  </a:lnTo>
                  <a:lnTo>
                    <a:pt x="2638426" y="1333500"/>
                  </a:lnTo>
                  <a:cubicBezTo>
                    <a:pt x="2246610" y="1544638"/>
                    <a:pt x="955870" y="1255713"/>
                    <a:pt x="516132" y="1323975"/>
                  </a:cubicBezTo>
                  <a:cubicBezTo>
                    <a:pt x="76394" y="1392237"/>
                    <a:pt x="86022" y="1778000"/>
                    <a:pt x="0" y="1743075"/>
                  </a:cubicBezTo>
                  <a:lnTo>
                    <a:pt x="0" y="1114425"/>
                  </a:lnTo>
                  <a:lnTo>
                    <a:pt x="1" y="1114425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504000" rtlCol="0" anchor="ctr">
              <a:norm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2400" dirty="0">
                  <a:solidFill>
                    <a:schemeClr val="bg1"/>
                  </a:solidFill>
                </a:rPr>
                <a:t>江苏省内高校已购书籍文献传递</a:t>
              </a:r>
            </a:p>
          </p:txBody>
        </p:sp>
        <p:sp>
          <p:nvSpPr>
            <p:cNvPr id="23" name="文本框 22"/>
            <p:cNvSpPr txBox="1"/>
            <p:nvPr>
              <p:custDataLst>
                <p:tags r:id="rId13"/>
              </p:custDataLst>
            </p:nvPr>
          </p:nvSpPr>
          <p:spPr>
            <a:xfrm>
              <a:off x="3295650" y="4539734"/>
              <a:ext cx="476250" cy="369332"/>
            </a:xfrm>
            <a:prstGeom prst="rect">
              <a:avLst/>
            </a:prstGeom>
            <a:noFill/>
          </p:spPr>
          <p:txBody>
            <a:bodyPr wrap="square" rtlCol="0" anchor="ctr">
              <a:normAutofit/>
            </a:bodyPr>
            <a:lstStyle/>
            <a:p>
              <a:pPr algn="ctr"/>
              <a:r>
                <a:rPr lang="en-US" altLang="zh-CN" dirty="0"/>
                <a:t>B</a:t>
              </a:r>
              <a:endParaRPr lang="zh-CN" altLang="en-US" dirty="0"/>
            </a:p>
          </p:txBody>
        </p:sp>
      </p:grpSp>
      <p:grpSp>
        <p:nvGrpSpPr>
          <p:cNvPr id="24" name="组合 23"/>
          <p:cNvGrpSpPr/>
          <p:nvPr>
            <p:custDataLst>
              <p:tags r:id="rId4"/>
            </p:custDataLst>
          </p:nvPr>
        </p:nvGrpSpPr>
        <p:grpSpPr>
          <a:xfrm>
            <a:off x="8277379" y="2878908"/>
            <a:ext cx="2847437" cy="1876790"/>
            <a:chOff x="1304924" y="3171825"/>
            <a:chExt cx="2647951" cy="1745305"/>
          </a:xfrm>
        </p:grpSpPr>
        <p:cxnSp>
          <p:nvCxnSpPr>
            <p:cNvPr id="25" name="直接连接符 24"/>
            <p:cNvCxnSpPr/>
            <p:nvPr>
              <p:custDataLst>
                <p:tags r:id="rId6"/>
              </p:custDataLst>
            </p:nvPr>
          </p:nvCxnSpPr>
          <p:spPr>
            <a:xfrm>
              <a:off x="1390650" y="4791075"/>
              <a:ext cx="1866900" cy="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/>
            <p:cNvCxnSpPr/>
            <p:nvPr>
              <p:custDataLst>
                <p:tags r:id="rId7"/>
              </p:custDataLst>
            </p:nvPr>
          </p:nvCxnSpPr>
          <p:spPr>
            <a:xfrm>
              <a:off x="1304924" y="4907605"/>
              <a:ext cx="2505076" cy="0"/>
            </a:xfrm>
            <a:prstGeom prst="line">
              <a:avLst/>
            </a:prstGeom>
            <a:ln>
              <a:solidFill>
                <a:schemeClr val="accent2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任意多边形 26"/>
            <p:cNvSpPr/>
            <p:nvPr>
              <p:custDataLst>
                <p:tags r:id="rId8"/>
              </p:custDataLst>
            </p:nvPr>
          </p:nvSpPr>
          <p:spPr>
            <a:xfrm>
              <a:off x="1304924" y="3171825"/>
              <a:ext cx="2647951" cy="1745305"/>
            </a:xfrm>
            <a:custGeom>
              <a:avLst/>
              <a:gdLst>
                <a:gd name="connsiteX0" fmla="*/ 1 w 2647951"/>
                <a:gd name="connsiteY0" fmla="*/ 0 h 1743075"/>
                <a:gd name="connsiteX1" fmla="*/ 2647951 w 2647951"/>
                <a:gd name="connsiteY1" fmla="*/ 0 h 1743075"/>
                <a:gd name="connsiteX2" fmla="*/ 2647951 w 2647951"/>
                <a:gd name="connsiteY2" fmla="*/ 1266825 h 1743075"/>
                <a:gd name="connsiteX3" fmla="*/ 297057 w 2647951"/>
                <a:gd name="connsiteY3" fmla="*/ 1266825 h 1743075"/>
                <a:gd name="connsiteX4" fmla="*/ 233437 w 2647951"/>
                <a:gd name="connsiteY4" fmla="*/ 1329240 h 1743075"/>
                <a:gd name="connsiteX5" fmla="*/ 0 w 2647951"/>
                <a:gd name="connsiteY5" fmla="*/ 1743075 h 1743075"/>
                <a:gd name="connsiteX6" fmla="*/ 0 w 2647951"/>
                <a:gd name="connsiteY6" fmla="*/ 1114425 h 1743075"/>
                <a:gd name="connsiteX7" fmla="*/ 1 w 2647951"/>
                <a:gd name="connsiteY7" fmla="*/ 1114425 h 1743075"/>
                <a:gd name="connsiteX0-1" fmla="*/ 1 w 2647951"/>
                <a:gd name="connsiteY0-2" fmla="*/ 0 h 1743075"/>
                <a:gd name="connsiteX1-3" fmla="*/ 2647951 w 2647951"/>
                <a:gd name="connsiteY1-4" fmla="*/ 0 h 1743075"/>
                <a:gd name="connsiteX2-5" fmla="*/ 2647951 w 2647951"/>
                <a:gd name="connsiteY2-6" fmla="*/ 1266825 h 1743075"/>
                <a:gd name="connsiteX3-7" fmla="*/ 297057 w 2647951"/>
                <a:gd name="connsiteY3-8" fmla="*/ 1266825 h 1743075"/>
                <a:gd name="connsiteX4-9" fmla="*/ 233437 w 2647951"/>
                <a:gd name="connsiteY4-10" fmla="*/ 1329240 h 1743075"/>
                <a:gd name="connsiteX5-11" fmla="*/ 0 w 2647951"/>
                <a:gd name="connsiteY5-12" fmla="*/ 1743075 h 1743075"/>
                <a:gd name="connsiteX6-13" fmla="*/ 0 w 2647951"/>
                <a:gd name="connsiteY6-14" fmla="*/ 1114425 h 1743075"/>
                <a:gd name="connsiteX7-15" fmla="*/ 1 w 2647951"/>
                <a:gd name="connsiteY7-16" fmla="*/ 1114425 h 1743075"/>
                <a:gd name="connsiteX8" fmla="*/ 1 w 2647951"/>
                <a:gd name="connsiteY8" fmla="*/ 0 h 1743075"/>
                <a:gd name="connsiteX0-17" fmla="*/ 1 w 2647951"/>
                <a:gd name="connsiteY0-18" fmla="*/ 0 h 1743075"/>
                <a:gd name="connsiteX1-19" fmla="*/ 2647951 w 2647951"/>
                <a:gd name="connsiteY1-20" fmla="*/ 0 h 1743075"/>
                <a:gd name="connsiteX2-21" fmla="*/ 2647951 w 2647951"/>
                <a:gd name="connsiteY2-22" fmla="*/ 1266825 h 1743075"/>
                <a:gd name="connsiteX3-23" fmla="*/ 516132 w 2647951"/>
                <a:gd name="connsiteY3-24" fmla="*/ 1323975 h 1743075"/>
                <a:gd name="connsiteX4-25" fmla="*/ 233437 w 2647951"/>
                <a:gd name="connsiteY4-26" fmla="*/ 1329240 h 1743075"/>
                <a:gd name="connsiteX5-27" fmla="*/ 0 w 2647951"/>
                <a:gd name="connsiteY5-28" fmla="*/ 1743075 h 1743075"/>
                <a:gd name="connsiteX6-29" fmla="*/ 0 w 2647951"/>
                <a:gd name="connsiteY6-30" fmla="*/ 1114425 h 1743075"/>
                <a:gd name="connsiteX7-31" fmla="*/ 1 w 2647951"/>
                <a:gd name="connsiteY7-32" fmla="*/ 1114425 h 1743075"/>
                <a:gd name="connsiteX8-33" fmla="*/ 1 w 2647951"/>
                <a:gd name="connsiteY8-34" fmla="*/ 0 h 1743075"/>
                <a:gd name="connsiteX0-35" fmla="*/ 1 w 2647951"/>
                <a:gd name="connsiteY0-36" fmla="*/ 0 h 1743075"/>
                <a:gd name="connsiteX1-37" fmla="*/ 2647951 w 2647951"/>
                <a:gd name="connsiteY1-38" fmla="*/ 0 h 1743075"/>
                <a:gd name="connsiteX2-39" fmla="*/ 2647951 w 2647951"/>
                <a:gd name="connsiteY2-40" fmla="*/ 1266825 h 1743075"/>
                <a:gd name="connsiteX3-41" fmla="*/ 516132 w 2647951"/>
                <a:gd name="connsiteY3-42" fmla="*/ 1323975 h 1743075"/>
                <a:gd name="connsiteX4-43" fmla="*/ 233437 w 2647951"/>
                <a:gd name="connsiteY4-44" fmla="*/ 1329240 h 1743075"/>
                <a:gd name="connsiteX5-45" fmla="*/ 0 w 2647951"/>
                <a:gd name="connsiteY5-46" fmla="*/ 1743075 h 1743075"/>
                <a:gd name="connsiteX6-47" fmla="*/ 0 w 2647951"/>
                <a:gd name="connsiteY6-48" fmla="*/ 1114425 h 1743075"/>
                <a:gd name="connsiteX7-49" fmla="*/ 1 w 2647951"/>
                <a:gd name="connsiteY7-50" fmla="*/ 1114425 h 1743075"/>
                <a:gd name="connsiteX8-51" fmla="*/ 1 w 2647951"/>
                <a:gd name="connsiteY8-52" fmla="*/ 0 h 1743075"/>
                <a:gd name="connsiteX0-53" fmla="*/ 1 w 2647951"/>
                <a:gd name="connsiteY0-54" fmla="*/ 0 h 1745366"/>
                <a:gd name="connsiteX1-55" fmla="*/ 2647951 w 2647951"/>
                <a:gd name="connsiteY1-56" fmla="*/ 0 h 1745366"/>
                <a:gd name="connsiteX2-57" fmla="*/ 2647951 w 2647951"/>
                <a:gd name="connsiteY2-58" fmla="*/ 1266825 h 1745366"/>
                <a:gd name="connsiteX3-59" fmla="*/ 516132 w 2647951"/>
                <a:gd name="connsiteY3-60" fmla="*/ 1323975 h 1745366"/>
                <a:gd name="connsiteX4-61" fmla="*/ 0 w 2647951"/>
                <a:gd name="connsiteY4-62" fmla="*/ 1743075 h 1745366"/>
                <a:gd name="connsiteX5-63" fmla="*/ 0 w 2647951"/>
                <a:gd name="connsiteY5-64" fmla="*/ 1114425 h 1745366"/>
                <a:gd name="connsiteX6-65" fmla="*/ 1 w 2647951"/>
                <a:gd name="connsiteY6-66" fmla="*/ 1114425 h 1745366"/>
                <a:gd name="connsiteX7-67" fmla="*/ 1 w 2647951"/>
                <a:gd name="connsiteY7-68" fmla="*/ 0 h 1745366"/>
                <a:gd name="connsiteX0-69" fmla="*/ 1 w 2647951"/>
                <a:gd name="connsiteY0-70" fmla="*/ 0 h 1745305"/>
                <a:gd name="connsiteX1-71" fmla="*/ 2647951 w 2647951"/>
                <a:gd name="connsiteY1-72" fmla="*/ 0 h 1745305"/>
                <a:gd name="connsiteX2-73" fmla="*/ 2638426 w 2647951"/>
                <a:gd name="connsiteY2-74" fmla="*/ 1333500 h 1745305"/>
                <a:gd name="connsiteX3-75" fmla="*/ 516132 w 2647951"/>
                <a:gd name="connsiteY3-76" fmla="*/ 1323975 h 1745305"/>
                <a:gd name="connsiteX4-77" fmla="*/ 0 w 2647951"/>
                <a:gd name="connsiteY4-78" fmla="*/ 1743075 h 1745305"/>
                <a:gd name="connsiteX5-79" fmla="*/ 0 w 2647951"/>
                <a:gd name="connsiteY5-80" fmla="*/ 1114425 h 1745305"/>
                <a:gd name="connsiteX6-81" fmla="*/ 1 w 2647951"/>
                <a:gd name="connsiteY6-82" fmla="*/ 1114425 h 1745305"/>
                <a:gd name="connsiteX7-83" fmla="*/ 1 w 2647951"/>
                <a:gd name="connsiteY7-84" fmla="*/ 0 h 1745305"/>
              </a:gdLst>
              <a:ahLst/>
              <a:cxnLst>
                <a:cxn ang="0">
                  <a:pos x="connsiteX0-69" y="connsiteY0-70"/>
                </a:cxn>
                <a:cxn ang="0">
                  <a:pos x="connsiteX1-71" y="connsiteY1-72"/>
                </a:cxn>
                <a:cxn ang="0">
                  <a:pos x="connsiteX2-73" y="connsiteY2-74"/>
                </a:cxn>
                <a:cxn ang="0">
                  <a:pos x="connsiteX3-75" y="connsiteY3-76"/>
                </a:cxn>
                <a:cxn ang="0">
                  <a:pos x="connsiteX4-77" y="connsiteY4-78"/>
                </a:cxn>
                <a:cxn ang="0">
                  <a:pos x="connsiteX5-79" y="connsiteY5-80"/>
                </a:cxn>
                <a:cxn ang="0">
                  <a:pos x="connsiteX6-81" y="connsiteY6-82"/>
                </a:cxn>
                <a:cxn ang="0">
                  <a:pos x="connsiteX7-83" y="connsiteY7-84"/>
                </a:cxn>
              </a:cxnLst>
              <a:rect l="l" t="t" r="r" b="b"/>
              <a:pathLst>
                <a:path w="2647951" h="1745305">
                  <a:moveTo>
                    <a:pt x="1" y="0"/>
                  </a:moveTo>
                  <a:lnTo>
                    <a:pt x="2647951" y="0"/>
                  </a:lnTo>
                  <a:lnTo>
                    <a:pt x="2638426" y="1333500"/>
                  </a:lnTo>
                  <a:cubicBezTo>
                    <a:pt x="2246610" y="1544638"/>
                    <a:pt x="955870" y="1255713"/>
                    <a:pt x="516132" y="1323975"/>
                  </a:cubicBezTo>
                  <a:cubicBezTo>
                    <a:pt x="76394" y="1392237"/>
                    <a:pt x="86022" y="1778000"/>
                    <a:pt x="0" y="1743075"/>
                  </a:cubicBezTo>
                  <a:lnTo>
                    <a:pt x="0" y="1114425"/>
                  </a:lnTo>
                  <a:lnTo>
                    <a:pt x="1" y="1114425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504000" rtlCol="0" anchor="ctr">
              <a:norm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2400" dirty="0">
                  <a:solidFill>
                    <a:schemeClr val="bg1"/>
                  </a:solidFill>
                </a:rPr>
                <a:t>OA</a:t>
              </a:r>
              <a:r>
                <a:rPr lang="zh-CN" altLang="en-US" sz="2400" dirty="0">
                  <a:solidFill>
                    <a:schemeClr val="bg1"/>
                  </a:solidFill>
                </a:rPr>
                <a:t>数据可在线使用</a:t>
              </a:r>
            </a:p>
          </p:txBody>
        </p:sp>
        <p:sp>
          <p:nvSpPr>
            <p:cNvPr id="28" name="文本框 27"/>
            <p:cNvSpPr txBox="1"/>
            <p:nvPr>
              <p:custDataLst>
                <p:tags r:id="rId9"/>
              </p:custDataLst>
            </p:nvPr>
          </p:nvSpPr>
          <p:spPr>
            <a:xfrm>
              <a:off x="3295650" y="4539734"/>
              <a:ext cx="476250" cy="369332"/>
            </a:xfrm>
            <a:prstGeom prst="rect">
              <a:avLst/>
            </a:prstGeom>
            <a:noFill/>
          </p:spPr>
          <p:txBody>
            <a:bodyPr wrap="square" rtlCol="0" anchor="ctr">
              <a:normAutofit/>
            </a:bodyPr>
            <a:lstStyle/>
            <a:p>
              <a:pPr algn="ctr"/>
              <a:r>
                <a:rPr lang="en-US" altLang="zh-CN" dirty="0"/>
                <a:t>C</a:t>
              </a:r>
              <a:endParaRPr lang="zh-CN" altLang="en-US" dirty="0"/>
            </a:p>
          </p:txBody>
        </p:sp>
      </p:grpSp>
      <p:sp>
        <p:nvSpPr>
          <p:cNvPr id="29" name="文本框 28"/>
          <p:cNvSpPr txBox="1"/>
          <p:nvPr>
            <p:custDataLst>
              <p:tags r:id="rId5"/>
            </p:custDataLst>
          </p:nvPr>
        </p:nvSpPr>
        <p:spPr>
          <a:xfrm>
            <a:off x="1076688" y="951477"/>
            <a:ext cx="9405257" cy="1015663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/>
          <a:p>
            <a:pPr algn="l"/>
            <a:r>
              <a:rPr lang="zh-CN" altLang="en-US" sz="4000" dirty="0">
                <a:gradFill>
                  <a:gsLst>
                    <a:gs pos="0">
                      <a:schemeClr val="tx2"/>
                    </a:gs>
                    <a:gs pos="100000">
                      <a:schemeClr val="bg2"/>
                    </a:gs>
                  </a:gsLst>
                  <a:lin ang="10800000" scaled="0"/>
                </a:gradFill>
                <a:sym typeface="+mn-ea"/>
              </a:rPr>
              <a:t>江苏省外文电子书共建共享方案</a:t>
            </a:r>
            <a:endParaRPr lang="zh-CN" altLang="en-US" sz="4000" dirty="0">
              <a:latin typeface="+mj-lt"/>
              <a:ea typeface="+mj-ea"/>
              <a:cs typeface="+mj-cs"/>
            </a:endParaRPr>
          </a:p>
        </p:txBody>
      </p:sp>
      <p:pic>
        <p:nvPicPr>
          <p:cNvPr id="2" name="图片 1" descr="A000220150320G27PPIC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780145" y="-1905"/>
            <a:ext cx="2921635" cy="292163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250315" y="5167630"/>
            <a:ext cx="2407920" cy="94488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8575" cmpd="dbl">
            <a:solidFill>
              <a:schemeClr val="accent1">
                <a:shade val="50000"/>
              </a:schemeClr>
            </a:solidFill>
            <a:prstDash val="solid"/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zh-CN" altLang="en-US" sz="2800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约</a:t>
            </a:r>
            <a:r>
              <a:rPr lang="en-US" altLang="zh-CN" sz="2800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32000</a:t>
            </a:r>
            <a:r>
              <a:rPr lang="zh-CN" altLang="en-US" sz="2800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册原版电子书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4892040" y="5167630"/>
            <a:ext cx="2407920" cy="95313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8575" cmpd="dbl">
            <a:solidFill>
              <a:schemeClr val="accent1">
                <a:shade val="50000"/>
              </a:schemeClr>
            </a:solidFill>
            <a:prstDash val="solid"/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zh-CN" sz="2800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约</a:t>
            </a:r>
            <a:r>
              <a:rPr lang="en-US" altLang="zh-CN" sz="2800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150000</a:t>
            </a:r>
            <a:r>
              <a:rPr lang="zh-CN" altLang="en-US" sz="2800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册电子书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>
            <p:custDataLst>
              <p:tags r:id="rId3"/>
            </p:custDataLst>
          </p:nvPr>
        </p:nvSpPr>
        <p:spPr>
          <a:xfrm>
            <a:off x="5568315" y="2178685"/>
            <a:ext cx="5844540" cy="1934210"/>
          </a:xfrm>
          <a:prstGeom prst="rect">
            <a:avLst/>
          </a:prstGeom>
        </p:spPr>
        <p:txBody>
          <a:bodyPr vert="horz" wrap="square" lIns="90000" tIns="46800" rIns="90000" bIns="46800" rtlCol="0" anchor="b">
            <a:noAutofit/>
          </a:bodyPr>
          <a:lstStyle>
            <a:lvl1pPr defTabSz="914400">
              <a:lnSpc>
                <a:spcPct val="120000"/>
              </a:lnSpc>
              <a:spcBef>
                <a:spcPct val="0"/>
              </a:spcBef>
              <a:buNone/>
              <a:defRPr sz="44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sz="4800" dirty="0">
                <a:gradFill>
                  <a:gsLst>
                    <a:gs pos="0">
                      <a:schemeClr val="tx2"/>
                    </a:gs>
                    <a:gs pos="100000">
                      <a:schemeClr val="bg2"/>
                    </a:gs>
                  </a:gsLst>
                  <a:lin ang="10800000" scaled="0"/>
                </a:gradFill>
                <a:latin typeface="+mn-lt"/>
                <a:ea typeface="+mn-ea"/>
                <a:cs typeface="+mn-cs"/>
              </a:rPr>
              <a:t>外文电子书</a:t>
            </a:r>
          </a:p>
          <a:p>
            <a:pPr algn="ctr"/>
            <a:r>
              <a:rPr lang="zh-CN" altLang="en-US" sz="4800" dirty="0">
                <a:gradFill>
                  <a:gsLst>
                    <a:gs pos="0">
                      <a:schemeClr val="tx2"/>
                    </a:gs>
                    <a:gs pos="100000">
                      <a:schemeClr val="bg2"/>
                    </a:gs>
                  </a:gsLst>
                  <a:lin ang="10800000" scaled="0"/>
                </a:gradFill>
                <a:latin typeface="+mn-lt"/>
                <a:ea typeface="+mn-ea"/>
                <a:cs typeface="+mn-cs"/>
              </a:rPr>
              <a:t>发展方向</a:t>
            </a:r>
          </a:p>
        </p:txBody>
      </p:sp>
      <p:sp>
        <p:nvSpPr>
          <p:cNvPr id="4" name="文本框 3"/>
          <p:cNvSpPr txBox="1"/>
          <p:nvPr>
            <p:custDataLst>
              <p:tags r:id="rId4"/>
            </p:custDataLst>
          </p:nvPr>
        </p:nvSpPr>
        <p:spPr>
          <a:xfrm>
            <a:off x="1959429" y="1752244"/>
            <a:ext cx="2786742" cy="19343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46800" rIns="90000" bIns="46800" rtlCol="0" anchor="ctr">
            <a:normAutofit/>
          </a:bodyPr>
          <a:lstStyle>
            <a:defPPr>
              <a:defRPr lang="en-US"/>
            </a:defPPr>
            <a:lvl1pPr algn="ctr">
              <a:defRPr sz="11500" b="1">
                <a:gradFill>
                  <a:gsLst>
                    <a:gs pos="100000">
                      <a:schemeClr val="bg2"/>
                    </a:gs>
                    <a:gs pos="0">
                      <a:schemeClr val="tx2"/>
                    </a:gs>
                  </a:gsLst>
                  <a:lin ang="5400000" scaled="1"/>
                </a:gra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altLang="zh-CN"/>
              <a:t>02</a:t>
            </a: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/>
          <p:cNvGrpSpPr/>
          <p:nvPr>
            <p:custDataLst>
              <p:tags r:id="rId2"/>
            </p:custDataLst>
          </p:nvPr>
        </p:nvGrpSpPr>
        <p:grpSpPr>
          <a:xfrm>
            <a:off x="415925" y="195580"/>
            <a:ext cx="11360150" cy="6468110"/>
            <a:chOff x="1524618" y="3167285"/>
            <a:chExt cx="2647951" cy="1745508"/>
          </a:xfrm>
        </p:grpSpPr>
        <p:cxnSp>
          <p:nvCxnSpPr>
            <p:cNvPr id="9" name="直接连接符 8"/>
            <p:cNvCxnSpPr/>
            <p:nvPr>
              <p:custDataLst>
                <p:tags r:id="rId3"/>
              </p:custDataLst>
            </p:nvPr>
          </p:nvCxnSpPr>
          <p:spPr>
            <a:xfrm>
              <a:off x="1624126" y="4787184"/>
              <a:ext cx="1866900" cy="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>
              <p:custDataLst>
                <p:tags r:id="rId4"/>
              </p:custDataLst>
            </p:nvPr>
          </p:nvCxnSpPr>
          <p:spPr>
            <a:xfrm>
              <a:off x="1524618" y="4912793"/>
              <a:ext cx="2505076" cy="0"/>
            </a:xfrm>
            <a:prstGeom prst="line">
              <a:avLst/>
            </a:prstGeom>
            <a:ln>
              <a:solidFill>
                <a:schemeClr val="accent2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任意多边形 6"/>
            <p:cNvSpPr/>
            <p:nvPr>
              <p:custDataLst>
                <p:tags r:id="rId5"/>
              </p:custDataLst>
            </p:nvPr>
          </p:nvSpPr>
          <p:spPr>
            <a:xfrm>
              <a:off x="1524618" y="3167285"/>
              <a:ext cx="2647951" cy="1745305"/>
            </a:xfrm>
            <a:custGeom>
              <a:avLst/>
              <a:gdLst>
                <a:gd name="connsiteX0" fmla="*/ 1 w 2647951"/>
                <a:gd name="connsiteY0" fmla="*/ 0 h 1743075"/>
                <a:gd name="connsiteX1" fmla="*/ 2647951 w 2647951"/>
                <a:gd name="connsiteY1" fmla="*/ 0 h 1743075"/>
                <a:gd name="connsiteX2" fmla="*/ 2647951 w 2647951"/>
                <a:gd name="connsiteY2" fmla="*/ 1266825 h 1743075"/>
                <a:gd name="connsiteX3" fmla="*/ 297057 w 2647951"/>
                <a:gd name="connsiteY3" fmla="*/ 1266825 h 1743075"/>
                <a:gd name="connsiteX4" fmla="*/ 233437 w 2647951"/>
                <a:gd name="connsiteY4" fmla="*/ 1329240 h 1743075"/>
                <a:gd name="connsiteX5" fmla="*/ 0 w 2647951"/>
                <a:gd name="connsiteY5" fmla="*/ 1743075 h 1743075"/>
                <a:gd name="connsiteX6" fmla="*/ 0 w 2647951"/>
                <a:gd name="connsiteY6" fmla="*/ 1114425 h 1743075"/>
                <a:gd name="connsiteX7" fmla="*/ 1 w 2647951"/>
                <a:gd name="connsiteY7" fmla="*/ 1114425 h 1743075"/>
                <a:gd name="connsiteX0-1" fmla="*/ 1 w 2647951"/>
                <a:gd name="connsiteY0-2" fmla="*/ 0 h 1743075"/>
                <a:gd name="connsiteX1-3" fmla="*/ 2647951 w 2647951"/>
                <a:gd name="connsiteY1-4" fmla="*/ 0 h 1743075"/>
                <a:gd name="connsiteX2-5" fmla="*/ 2647951 w 2647951"/>
                <a:gd name="connsiteY2-6" fmla="*/ 1266825 h 1743075"/>
                <a:gd name="connsiteX3-7" fmla="*/ 297057 w 2647951"/>
                <a:gd name="connsiteY3-8" fmla="*/ 1266825 h 1743075"/>
                <a:gd name="connsiteX4-9" fmla="*/ 233437 w 2647951"/>
                <a:gd name="connsiteY4-10" fmla="*/ 1329240 h 1743075"/>
                <a:gd name="connsiteX5-11" fmla="*/ 0 w 2647951"/>
                <a:gd name="connsiteY5-12" fmla="*/ 1743075 h 1743075"/>
                <a:gd name="connsiteX6-13" fmla="*/ 0 w 2647951"/>
                <a:gd name="connsiteY6-14" fmla="*/ 1114425 h 1743075"/>
                <a:gd name="connsiteX7-15" fmla="*/ 1 w 2647951"/>
                <a:gd name="connsiteY7-16" fmla="*/ 1114425 h 1743075"/>
                <a:gd name="connsiteX8" fmla="*/ 1 w 2647951"/>
                <a:gd name="connsiteY8" fmla="*/ 0 h 1743075"/>
                <a:gd name="connsiteX0-17" fmla="*/ 1 w 2647951"/>
                <a:gd name="connsiteY0-18" fmla="*/ 0 h 1743075"/>
                <a:gd name="connsiteX1-19" fmla="*/ 2647951 w 2647951"/>
                <a:gd name="connsiteY1-20" fmla="*/ 0 h 1743075"/>
                <a:gd name="connsiteX2-21" fmla="*/ 2647951 w 2647951"/>
                <a:gd name="connsiteY2-22" fmla="*/ 1266825 h 1743075"/>
                <a:gd name="connsiteX3-23" fmla="*/ 516132 w 2647951"/>
                <a:gd name="connsiteY3-24" fmla="*/ 1323975 h 1743075"/>
                <a:gd name="connsiteX4-25" fmla="*/ 233437 w 2647951"/>
                <a:gd name="connsiteY4-26" fmla="*/ 1329240 h 1743075"/>
                <a:gd name="connsiteX5-27" fmla="*/ 0 w 2647951"/>
                <a:gd name="connsiteY5-28" fmla="*/ 1743075 h 1743075"/>
                <a:gd name="connsiteX6-29" fmla="*/ 0 w 2647951"/>
                <a:gd name="connsiteY6-30" fmla="*/ 1114425 h 1743075"/>
                <a:gd name="connsiteX7-31" fmla="*/ 1 w 2647951"/>
                <a:gd name="connsiteY7-32" fmla="*/ 1114425 h 1743075"/>
                <a:gd name="connsiteX8-33" fmla="*/ 1 w 2647951"/>
                <a:gd name="connsiteY8-34" fmla="*/ 0 h 1743075"/>
                <a:gd name="connsiteX0-35" fmla="*/ 1 w 2647951"/>
                <a:gd name="connsiteY0-36" fmla="*/ 0 h 1743075"/>
                <a:gd name="connsiteX1-37" fmla="*/ 2647951 w 2647951"/>
                <a:gd name="connsiteY1-38" fmla="*/ 0 h 1743075"/>
                <a:gd name="connsiteX2-39" fmla="*/ 2647951 w 2647951"/>
                <a:gd name="connsiteY2-40" fmla="*/ 1266825 h 1743075"/>
                <a:gd name="connsiteX3-41" fmla="*/ 516132 w 2647951"/>
                <a:gd name="connsiteY3-42" fmla="*/ 1323975 h 1743075"/>
                <a:gd name="connsiteX4-43" fmla="*/ 233437 w 2647951"/>
                <a:gd name="connsiteY4-44" fmla="*/ 1329240 h 1743075"/>
                <a:gd name="connsiteX5-45" fmla="*/ 0 w 2647951"/>
                <a:gd name="connsiteY5-46" fmla="*/ 1743075 h 1743075"/>
                <a:gd name="connsiteX6-47" fmla="*/ 0 w 2647951"/>
                <a:gd name="connsiteY6-48" fmla="*/ 1114425 h 1743075"/>
                <a:gd name="connsiteX7-49" fmla="*/ 1 w 2647951"/>
                <a:gd name="connsiteY7-50" fmla="*/ 1114425 h 1743075"/>
                <a:gd name="connsiteX8-51" fmla="*/ 1 w 2647951"/>
                <a:gd name="connsiteY8-52" fmla="*/ 0 h 1743075"/>
                <a:gd name="connsiteX0-53" fmla="*/ 1 w 2647951"/>
                <a:gd name="connsiteY0-54" fmla="*/ 0 h 1745366"/>
                <a:gd name="connsiteX1-55" fmla="*/ 2647951 w 2647951"/>
                <a:gd name="connsiteY1-56" fmla="*/ 0 h 1745366"/>
                <a:gd name="connsiteX2-57" fmla="*/ 2647951 w 2647951"/>
                <a:gd name="connsiteY2-58" fmla="*/ 1266825 h 1745366"/>
                <a:gd name="connsiteX3-59" fmla="*/ 516132 w 2647951"/>
                <a:gd name="connsiteY3-60" fmla="*/ 1323975 h 1745366"/>
                <a:gd name="connsiteX4-61" fmla="*/ 0 w 2647951"/>
                <a:gd name="connsiteY4-62" fmla="*/ 1743075 h 1745366"/>
                <a:gd name="connsiteX5-63" fmla="*/ 0 w 2647951"/>
                <a:gd name="connsiteY5-64" fmla="*/ 1114425 h 1745366"/>
                <a:gd name="connsiteX6-65" fmla="*/ 1 w 2647951"/>
                <a:gd name="connsiteY6-66" fmla="*/ 1114425 h 1745366"/>
                <a:gd name="connsiteX7-67" fmla="*/ 1 w 2647951"/>
                <a:gd name="connsiteY7-68" fmla="*/ 0 h 1745366"/>
                <a:gd name="connsiteX0-69" fmla="*/ 1 w 2647951"/>
                <a:gd name="connsiteY0-70" fmla="*/ 0 h 1745305"/>
                <a:gd name="connsiteX1-71" fmla="*/ 2647951 w 2647951"/>
                <a:gd name="connsiteY1-72" fmla="*/ 0 h 1745305"/>
                <a:gd name="connsiteX2-73" fmla="*/ 2638426 w 2647951"/>
                <a:gd name="connsiteY2-74" fmla="*/ 1333500 h 1745305"/>
                <a:gd name="connsiteX3-75" fmla="*/ 516132 w 2647951"/>
                <a:gd name="connsiteY3-76" fmla="*/ 1323975 h 1745305"/>
                <a:gd name="connsiteX4-77" fmla="*/ 0 w 2647951"/>
                <a:gd name="connsiteY4-78" fmla="*/ 1743075 h 1745305"/>
                <a:gd name="connsiteX5-79" fmla="*/ 0 w 2647951"/>
                <a:gd name="connsiteY5-80" fmla="*/ 1114425 h 1745305"/>
                <a:gd name="connsiteX6-81" fmla="*/ 1 w 2647951"/>
                <a:gd name="connsiteY6-82" fmla="*/ 1114425 h 1745305"/>
                <a:gd name="connsiteX7-83" fmla="*/ 1 w 2647951"/>
                <a:gd name="connsiteY7-84" fmla="*/ 0 h 1745305"/>
              </a:gdLst>
              <a:ahLst/>
              <a:cxnLst>
                <a:cxn ang="0">
                  <a:pos x="connsiteX0-69" y="connsiteY0-70"/>
                </a:cxn>
                <a:cxn ang="0">
                  <a:pos x="connsiteX1-71" y="connsiteY1-72"/>
                </a:cxn>
                <a:cxn ang="0">
                  <a:pos x="connsiteX2-73" y="connsiteY2-74"/>
                </a:cxn>
                <a:cxn ang="0">
                  <a:pos x="connsiteX3-75" y="connsiteY3-76"/>
                </a:cxn>
                <a:cxn ang="0">
                  <a:pos x="connsiteX4-77" y="connsiteY4-78"/>
                </a:cxn>
                <a:cxn ang="0">
                  <a:pos x="connsiteX5-79" y="connsiteY5-80"/>
                </a:cxn>
                <a:cxn ang="0">
                  <a:pos x="connsiteX6-81" y="connsiteY6-82"/>
                </a:cxn>
                <a:cxn ang="0">
                  <a:pos x="connsiteX7-83" y="connsiteY7-84"/>
                </a:cxn>
              </a:cxnLst>
              <a:rect l="l" t="t" r="r" b="b"/>
              <a:pathLst>
                <a:path w="2647951" h="1745305">
                  <a:moveTo>
                    <a:pt x="1" y="0"/>
                  </a:moveTo>
                  <a:lnTo>
                    <a:pt x="2647951" y="0"/>
                  </a:lnTo>
                  <a:lnTo>
                    <a:pt x="2638426" y="1333500"/>
                  </a:lnTo>
                  <a:cubicBezTo>
                    <a:pt x="2246610" y="1544638"/>
                    <a:pt x="955870" y="1255713"/>
                    <a:pt x="516132" y="1323975"/>
                  </a:cubicBezTo>
                  <a:cubicBezTo>
                    <a:pt x="76394" y="1392237"/>
                    <a:pt x="86022" y="1778000"/>
                    <a:pt x="0" y="1743075"/>
                  </a:cubicBezTo>
                  <a:lnTo>
                    <a:pt x="0" y="1114425"/>
                  </a:lnTo>
                  <a:lnTo>
                    <a:pt x="1" y="1114425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504000" rtlCol="0" anchor="ctr">
              <a:norm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dirty="0">
                  <a:solidFill>
                    <a:schemeClr val="bg1"/>
                  </a:solidFill>
                </a:rPr>
                <a:t>请在此输入您的文本。</a:t>
              </a: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567690" y="363855"/>
            <a:ext cx="7634605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sz="280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为什么会想到外文电子书共建共享方案？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8"/>
          <a:srcRect r="3054"/>
          <a:stretch>
            <a:fillRect/>
          </a:stretch>
        </p:blipFill>
        <p:spPr>
          <a:xfrm>
            <a:off x="567690" y="1055370"/>
            <a:ext cx="7741285" cy="3667760"/>
          </a:xfrm>
          <a:prstGeom prst="rect">
            <a:avLst/>
          </a:prstGeom>
        </p:spPr>
      </p:pic>
      <p:pic>
        <p:nvPicPr>
          <p:cNvPr id="5" name="图片 4" descr=")H2HK`TI[OI3$8@ESANMNPA"/>
          <p:cNvPicPr>
            <a:picLocks noChangeAspect="1"/>
          </p:cNvPicPr>
          <p:nvPr/>
        </p:nvPicPr>
        <p:blipFill>
          <a:blip r:embed="rId9"/>
          <a:srcRect r="1940"/>
          <a:stretch>
            <a:fillRect/>
          </a:stretch>
        </p:blipFill>
        <p:spPr>
          <a:xfrm>
            <a:off x="2529840" y="1691640"/>
            <a:ext cx="9246235" cy="433006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6117590" y="3837940"/>
            <a:ext cx="5175885" cy="218376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>
                <a:ln w="952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外文电子书非常贵</a:t>
            </a:r>
          </a:p>
          <a:p>
            <a:pPr algn="ctr"/>
            <a:r>
              <a:rPr lang="zh-CN" altLang="en-US" sz="3200">
                <a:ln w="952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每本价格</a:t>
            </a:r>
            <a:r>
              <a:rPr lang="zh-CN" altLang="en-US" sz="3600" b="1">
                <a:ln w="952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80至150</a:t>
            </a:r>
            <a:r>
              <a:rPr lang="zh-CN" altLang="en-US" sz="3200">
                <a:ln w="952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美金</a:t>
            </a:r>
          </a:p>
          <a:p>
            <a:pPr algn="ctr"/>
            <a:r>
              <a:rPr lang="zh-CN" altLang="en-US" sz="3200">
                <a:ln w="952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医学类更贵</a:t>
            </a:r>
          </a:p>
          <a:p>
            <a:pPr algn="ctr"/>
            <a:r>
              <a:rPr lang="zh-CN" altLang="en-US" sz="3200">
                <a:ln w="952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每本需要</a:t>
            </a:r>
            <a:r>
              <a:rPr lang="zh-CN" altLang="en-US" sz="3600" b="1">
                <a:ln w="952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几百至几千</a:t>
            </a:r>
            <a:r>
              <a:rPr lang="zh-CN" altLang="en-US" sz="3200">
                <a:ln w="952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美金</a:t>
            </a:r>
          </a:p>
        </p:txBody>
      </p:sp>
      <p:sp>
        <p:nvSpPr>
          <p:cNvPr id="200" name=" 200"/>
          <p:cNvSpPr/>
          <p:nvPr/>
        </p:nvSpPr>
        <p:spPr>
          <a:xfrm>
            <a:off x="4069080" y="5516880"/>
            <a:ext cx="1783080" cy="640080"/>
          </a:xfrm>
          <a:prstGeom prst="frame">
            <a:avLst/>
          </a:prstGeom>
          <a:solidFill>
            <a:srgbClr val="FF0000"/>
          </a:solidFill>
          <a:ln w="28575" cmpd="dbl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chemeClr val="tx1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1000" fill="hold"/>
                                        <p:tgtEl>
                                          <p:spTgt spid="2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200" grpId="0" animBg="1"/>
      <p:bldP spid="200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/>
          <p:cNvGrpSpPr/>
          <p:nvPr>
            <p:custDataLst>
              <p:tags r:id="rId2"/>
            </p:custDataLst>
          </p:nvPr>
        </p:nvGrpSpPr>
        <p:grpSpPr>
          <a:xfrm>
            <a:off x="416560" y="194945"/>
            <a:ext cx="11360150" cy="6468110"/>
            <a:chOff x="1524618" y="3167285"/>
            <a:chExt cx="2647951" cy="1745508"/>
          </a:xfrm>
        </p:grpSpPr>
        <p:cxnSp>
          <p:nvCxnSpPr>
            <p:cNvPr id="9" name="直接连接符 8"/>
            <p:cNvCxnSpPr/>
            <p:nvPr>
              <p:custDataLst>
                <p:tags r:id="rId3"/>
              </p:custDataLst>
            </p:nvPr>
          </p:nvCxnSpPr>
          <p:spPr>
            <a:xfrm>
              <a:off x="1624126" y="4787184"/>
              <a:ext cx="1866900" cy="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>
              <p:custDataLst>
                <p:tags r:id="rId4"/>
              </p:custDataLst>
            </p:nvPr>
          </p:nvCxnSpPr>
          <p:spPr>
            <a:xfrm>
              <a:off x="1524618" y="4912793"/>
              <a:ext cx="2505076" cy="0"/>
            </a:xfrm>
            <a:prstGeom prst="line">
              <a:avLst/>
            </a:prstGeom>
            <a:ln>
              <a:solidFill>
                <a:schemeClr val="accent2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任意多边形 6"/>
            <p:cNvSpPr/>
            <p:nvPr>
              <p:custDataLst>
                <p:tags r:id="rId5"/>
              </p:custDataLst>
            </p:nvPr>
          </p:nvSpPr>
          <p:spPr>
            <a:xfrm>
              <a:off x="1524618" y="3167285"/>
              <a:ext cx="2647951" cy="1745305"/>
            </a:xfrm>
            <a:custGeom>
              <a:avLst/>
              <a:gdLst>
                <a:gd name="connsiteX0" fmla="*/ 1 w 2647951"/>
                <a:gd name="connsiteY0" fmla="*/ 0 h 1743075"/>
                <a:gd name="connsiteX1" fmla="*/ 2647951 w 2647951"/>
                <a:gd name="connsiteY1" fmla="*/ 0 h 1743075"/>
                <a:gd name="connsiteX2" fmla="*/ 2647951 w 2647951"/>
                <a:gd name="connsiteY2" fmla="*/ 1266825 h 1743075"/>
                <a:gd name="connsiteX3" fmla="*/ 297057 w 2647951"/>
                <a:gd name="connsiteY3" fmla="*/ 1266825 h 1743075"/>
                <a:gd name="connsiteX4" fmla="*/ 233437 w 2647951"/>
                <a:gd name="connsiteY4" fmla="*/ 1329240 h 1743075"/>
                <a:gd name="connsiteX5" fmla="*/ 0 w 2647951"/>
                <a:gd name="connsiteY5" fmla="*/ 1743075 h 1743075"/>
                <a:gd name="connsiteX6" fmla="*/ 0 w 2647951"/>
                <a:gd name="connsiteY6" fmla="*/ 1114425 h 1743075"/>
                <a:gd name="connsiteX7" fmla="*/ 1 w 2647951"/>
                <a:gd name="connsiteY7" fmla="*/ 1114425 h 1743075"/>
                <a:gd name="connsiteX0-1" fmla="*/ 1 w 2647951"/>
                <a:gd name="connsiteY0-2" fmla="*/ 0 h 1743075"/>
                <a:gd name="connsiteX1-3" fmla="*/ 2647951 w 2647951"/>
                <a:gd name="connsiteY1-4" fmla="*/ 0 h 1743075"/>
                <a:gd name="connsiteX2-5" fmla="*/ 2647951 w 2647951"/>
                <a:gd name="connsiteY2-6" fmla="*/ 1266825 h 1743075"/>
                <a:gd name="connsiteX3-7" fmla="*/ 297057 w 2647951"/>
                <a:gd name="connsiteY3-8" fmla="*/ 1266825 h 1743075"/>
                <a:gd name="connsiteX4-9" fmla="*/ 233437 w 2647951"/>
                <a:gd name="connsiteY4-10" fmla="*/ 1329240 h 1743075"/>
                <a:gd name="connsiteX5-11" fmla="*/ 0 w 2647951"/>
                <a:gd name="connsiteY5-12" fmla="*/ 1743075 h 1743075"/>
                <a:gd name="connsiteX6-13" fmla="*/ 0 w 2647951"/>
                <a:gd name="connsiteY6-14" fmla="*/ 1114425 h 1743075"/>
                <a:gd name="connsiteX7-15" fmla="*/ 1 w 2647951"/>
                <a:gd name="connsiteY7-16" fmla="*/ 1114425 h 1743075"/>
                <a:gd name="connsiteX8" fmla="*/ 1 w 2647951"/>
                <a:gd name="connsiteY8" fmla="*/ 0 h 1743075"/>
                <a:gd name="connsiteX0-17" fmla="*/ 1 w 2647951"/>
                <a:gd name="connsiteY0-18" fmla="*/ 0 h 1743075"/>
                <a:gd name="connsiteX1-19" fmla="*/ 2647951 w 2647951"/>
                <a:gd name="connsiteY1-20" fmla="*/ 0 h 1743075"/>
                <a:gd name="connsiteX2-21" fmla="*/ 2647951 w 2647951"/>
                <a:gd name="connsiteY2-22" fmla="*/ 1266825 h 1743075"/>
                <a:gd name="connsiteX3-23" fmla="*/ 516132 w 2647951"/>
                <a:gd name="connsiteY3-24" fmla="*/ 1323975 h 1743075"/>
                <a:gd name="connsiteX4-25" fmla="*/ 233437 w 2647951"/>
                <a:gd name="connsiteY4-26" fmla="*/ 1329240 h 1743075"/>
                <a:gd name="connsiteX5-27" fmla="*/ 0 w 2647951"/>
                <a:gd name="connsiteY5-28" fmla="*/ 1743075 h 1743075"/>
                <a:gd name="connsiteX6-29" fmla="*/ 0 w 2647951"/>
                <a:gd name="connsiteY6-30" fmla="*/ 1114425 h 1743075"/>
                <a:gd name="connsiteX7-31" fmla="*/ 1 w 2647951"/>
                <a:gd name="connsiteY7-32" fmla="*/ 1114425 h 1743075"/>
                <a:gd name="connsiteX8-33" fmla="*/ 1 w 2647951"/>
                <a:gd name="connsiteY8-34" fmla="*/ 0 h 1743075"/>
                <a:gd name="connsiteX0-35" fmla="*/ 1 w 2647951"/>
                <a:gd name="connsiteY0-36" fmla="*/ 0 h 1743075"/>
                <a:gd name="connsiteX1-37" fmla="*/ 2647951 w 2647951"/>
                <a:gd name="connsiteY1-38" fmla="*/ 0 h 1743075"/>
                <a:gd name="connsiteX2-39" fmla="*/ 2647951 w 2647951"/>
                <a:gd name="connsiteY2-40" fmla="*/ 1266825 h 1743075"/>
                <a:gd name="connsiteX3-41" fmla="*/ 516132 w 2647951"/>
                <a:gd name="connsiteY3-42" fmla="*/ 1323975 h 1743075"/>
                <a:gd name="connsiteX4-43" fmla="*/ 233437 w 2647951"/>
                <a:gd name="connsiteY4-44" fmla="*/ 1329240 h 1743075"/>
                <a:gd name="connsiteX5-45" fmla="*/ 0 w 2647951"/>
                <a:gd name="connsiteY5-46" fmla="*/ 1743075 h 1743075"/>
                <a:gd name="connsiteX6-47" fmla="*/ 0 w 2647951"/>
                <a:gd name="connsiteY6-48" fmla="*/ 1114425 h 1743075"/>
                <a:gd name="connsiteX7-49" fmla="*/ 1 w 2647951"/>
                <a:gd name="connsiteY7-50" fmla="*/ 1114425 h 1743075"/>
                <a:gd name="connsiteX8-51" fmla="*/ 1 w 2647951"/>
                <a:gd name="connsiteY8-52" fmla="*/ 0 h 1743075"/>
                <a:gd name="connsiteX0-53" fmla="*/ 1 w 2647951"/>
                <a:gd name="connsiteY0-54" fmla="*/ 0 h 1745366"/>
                <a:gd name="connsiteX1-55" fmla="*/ 2647951 w 2647951"/>
                <a:gd name="connsiteY1-56" fmla="*/ 0 h 1745366"/>
                <a:gd name="connsiteX2-57" fmla="*/ 2647951 w 2647951"/>
                <a:gd name="connsiteY2-58" fmla="*/ 1266825 h 1745366"/>
                <a:gd name="connsiteX3-59" fmla="*/ 516132 w 2647951"/>
                <a:gd name="connsiteY3-60" fmla="*/ 1323975 h 1745366"/>
                <a:gd name="connsiteX4-61" fmla="*/ 0 w 2647951"/>
                <a:gd name="connsiteY4-62" fmla="*/ 1743075 h 1745366"/>
                <a:gd name="connsiteX5-63" fmla="*/ 0 w 2647951"/>
                <a:gd name="connsiteY5-64" fmla="*/ 1114425 h 1745366"/>
                <a:gd name="connsiteX6-65" fmla="*/ 1 w 2647951"/>
                <a:gd name="connsiteY6-66" fmla="*/ 1114425 h 1745366"/>
                <a:gd name="connsiteX7-67" fmla="*/ 1 w 2647951"/>
                <a:gd name="connsiteY7-68" fmla="*/ 0 h 1745366"/>
                <a:gd name="connsiteX0-69" fmla="*/ 1 w 2647951"/>
                <a:gd name="connsiteY0-70" fmla="*/ 0 h 1745305"/>
                <a:gd name="connsiteX1-71" fmla="*/ 2647951 w 2647951"/>
                <a:gd name="connsiteY1-72" fmla="*/ 0 h 1745305"/>
                <a:gd name="connsiteX2-73" fmla="*/ 2638426 w 2647951"/>
                <a:gd name="connsiteY2-74" fmla="*/ 1333500 h 1745305"/>
                <a:gd name="connsiteX3-75" fmla="*/ 516132 w 2647951"/>
                <a:gd name="connsiteY3-76" fmla="*/ 1323975 h 1745305"/>
                <a:gd name="connsiteX4-77" fmla="*/ 0 w 2647951"/>
                <a:gd name="connsiteY4-78" fmla="*/ 1743075 h 1745305"/>
                <a:gd name="connsiteX5-79" fmla="*/ 0 w 2647951"/>
                <a:gd name="connsiteY5-80" fmla="*/ 1114425 h 1745305"/>
                <a:gd name="connsiteX6-81" fmla="*/ 1 w 2647951"/>
                <a:gd name="connsiteY6-82" fmla="*/ 1114425 h 1745305"/>
                <a:gd name="connsiteX7-83" fmla="*/ 1 w 2647951"/>
                <a:gd name="connsiteY7-84" fmla="*/ 0 h 1745305"/>
              </a:gdLst>
              <a:ahLst/>
              <a:cxnLst>
                <a:cxn ang="0">
                  <a:pos x="connsiteX0-69" y="connsiteY0-70"/>
                </a:cxn>
                <a:cxn ang="0">
                  <a:pos x="connsiteX1-71" y="connsiteY1-72"/>
                </a:cxn>
                <a:cxn ang="0">
                  <a:pos x="connsiteX2-73" y="connsiteY2-74"/>
                </a:cxn>
                <a:cxn ang="0">
                  <a:pos x="connsiteX3-75" y="connsiteY3-76"/>
                </a:cxn>
                <a:cxn ang="0">
                  <a:pos x="connsiteX4-77" y="connsiteY4-78"/>
                </a:cxn>
                <a:cxn ang="0">
                  <a:pos x="connsiteX5-79" y="connsiteY5-80"/>
                </a:cxn>
                <a:cxn ang="0">
                  <a:pos x="connsiteX6-81" y="connsiteY6-82"/>
                </a:cxn>
                <a:cxn ang="0">
                  <a:pos x="connsiteX7-83" y="connsiteY7-84"/>
                </a:cxn>
              </a:cxnLst>
              <a:rect l="l" t="t" r="r" b="b"/>
              <a:pathLst>
                <a:path w="2647951" h="1745305">
                  <a:moveTo>
                    <a:pt x="1" y="0"/>
                  </a:moveTo>
                  <a:lnTo>
                    <a:pt x="2647951" y="0"/>
                  </a:lnTo>
                  <a:lnTo>
                    <a:pt x="2638426" y="1333500"/>
                  </a:lnTo>
                  <a:cubicBezTo>
                    <a:pt x="2246610" y="1544638"/>
                    <a:pt x="955870" y="1255713"/>
                    <a:pt x="516132" y="1323975"/>
                  </a:cubicBezTo>
                  <a:cubicBezTo>
                    <a:pt x="76394" y="1392237"/>
                    <a:pt x="86022" y="1778000"/>
                    <a:pt x="0" y="1743075"/>
                  </a:cubicBezTo>
                  <a:lnTo>
                    <a:pt x="0" y="1114425"/>
                  </a:lnTo>
                  <a:lnTo>
                    <a:pt x="1" y="1114425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504000" rtlCol="0" anchor="ctr">
              <a:norm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dirty="0">
                  <a:solidFill>
                    <a:schemeClr val="bg1"/>
                  </a:solidFill>
                </a:rPr>
                <a:t> </a:t>
              </a: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567690" y="363855"/>
            <a:ext cx="7634605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sz="280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享悦读平台现有外文电子书数据量是多少？</a:t>
            </a:r>
          </a:p>
        </p:txBody>
      </p:sp>
      <p:graphicFrame>
        <p:nvGraphicFramePr>
          <p:cNvPr id="3" name="表格 2"/>
          <p:cNvGraphicFramePr/>
          <p:nvPr/>
        </p:nvGraphicFramePr>
        <p:xfrm>
          <a:off x="1271880" y="2363902"/>
          <a:ext cx="9648190" cy="375031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17545"/>
                <a:gridCol w="3216275"/>
                <a:gridCol w="3214370"/>
              </a:tblGrid>
              <a:tr h="957580">
                <a:tc>
                  <a:txBody>
                    <a:bodyPr/>
                    <a:lstStyle/>
                    <a:p>
                      <a:pPr indent="0" algn="ctr">
                        <a:lnSpc>
                          <a:spcPct val="200000"/>
                        </a:lnSpc>
                        <a:buNone/>
                      </a:pPr>
                      <a:r>
                        <a:rPr lang="en-US" altLang="zh-CN" sz="2400" b="0">
                          <a:solidFill>
                            <a:schemeClr val="bg2"/>
                          </a:solidFill>
                          <a:latin typeface="+mn-ea"/>
                          <a:cs typeface="宋体" charset="-122"/>
                        </a:rPr>
                        <a:t>Elsevier     1.4+</a:t>
                      </a:r>
                      <a:r>
                        <a:rPr lang="zh-CN" altLang="en-US" sz="2400" b="0">
                          <a:solidFill>
                            <a:schemeClr val="bg2"/>
                          </a:solidFill>
                          <a:latin typeface="+mn-ea"/>
                          <a:cs typeface="宋体" charset="-122"/>
                        </a:rPr>
                        <a:t>万</a:t>
                      </a:r>
                    </a:p>
                  </a:txBody>
                  <a:tcPr marL="0" marR="0" marT="0" marB="1">
                    <a:lnL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200000"/>
                        </a:lnSpc>
                        <a:buNone/>
                      </a:pPr>
                      <a:r>
                        <a:rPr lang="en-US" altLang="zh-CN" sz="2400" b="0">
                          <a:solidFill>
                            <a:schemeClr val="bg2"/>
                          </a:solidFill>
                          <a:latin typeface="+mn-ea"/>
                          <a:cs typeface="宋体" charset="-122"/>
                        </a:rPr>
                        <a:t>Wiley       1.4+</a:t>
                      </a:r>
                      <a:r>
                        <a:rPr lang="zh-CN" altLang="en-US" sz="2400" b="0">
                          <a:solidFill>
                            <a:schemeClr val="bg2"/>
                          </a:solidFill>
                          <a:latin typeface="+mn-ea"/>
                          <a:cs typeface="宋体" charset="-122"/>
                        </a:rPr>
                        <a:t>万</a:t>
                      </a:r>
                    </a:p>
                  </a:txBody>
                  <a:tcPr marL="0" marR="0" marT="0" marB="1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200000"/>
                        </a:lnSpc>
                        <a:buNone/>
                      </a:pPr>
                      <a:r>
                        <a:rPr lang="en-US" altLang="zh-CN" sz="2400" b="0">
                          <a:solidFill>
                            <a:schemeClr val="bg2"/>
                          </a:solidFill>
                          <a:latin typeface="+mn-ea"/>
                          <a:cs typeface="宋体" charset="-122"/>
                        </a:rPr>
                        <a:t>CRC         1+</a:t>
                      </a:r>
                      <a:r>
                        <a:rPr lang="zh-CN" altLang="en-US" sz="2400" b="0">
                          <a:solidFill>
                            <a:schemeClr val="bg2"/>
                          </a:solidFill>
                          <a:latin typeface="+mn-ea"/>
                          <a:cs typeface="宋体" charset="-122"/>
                        </a:rPr>
                        <a:t>万</a:t>
                      </a:r>
                    </a:p>
                  </a:txBody>
                  <a:tcPr marL="0" marR="0" marT="0" marB="1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956945">
                <a:tc>
                  <a:txBody>
                    <a:bodyPr/>
                    <a:lstStyle/>
                    <a:p>
                      <a:pPr indent="0" algn="ctr">
                        <a:lnSpc>
                          <a:spcPct val="200000"/>
                        </a:lnSpc>
                        <a:buNone/>
                      </a:pPr>
                      <a:r>
                        <a:rPr lang="en-US" altLang="zh-CN" sz="2400" b="0">
                          <a:solidFill>
                            <a:schemeClr val="bg2"/>
                          </a:solidFill>
                          <a:latin typeface="+mn-ea"/>
                          <a:cs typeface="宋体" charset="-122"/>
                        </a:rPr>
                        <a:t>Springer     5.8+</a:t>
                      </a:r>
                      <a:r>
                        <a:rPr lang="zh-CN" altLang="en-US" sz="2400" b="0">
                          <a:solidFill>
                            <a:schemeClr val="bg2"/>
                          </a:solidFill>
                          <a:latin typeface="+mn-ea"/>
                          <a:cs typeface="宋体" charset="-122"/>
                        </a:rPr>
                        <a:t>万</a:t>
                      </a:r>
                    </a:p>
                  </a:txBody>
                  <a:tcPr marL="0" marR="0" marT="0" marB="1">
                    <a:lnL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200000"/>
                        </a:lnSpc>
                        <a:buNone/>
                      </a:pPr>
                      <a:r>
                        <a:rPr lang="en-US" altLang="zh-CN" sz="2400" b="0">
                          <a:solidFill>
                            <a:schemeClr val="bg2"/>
                          </a:solidFill>
                          <a:latin typeface="+mn-ea"/>
                          <a:cs typeface="宋体" charset="-122"/>
                        </a:rPr>
                        <a:t>ProQuest    2.9+</a:t>
                      </a:r>
                      <a:r>
                        <a:rPr lang="zh-CN" altLang="en-US" sz="2400" b="0">
                          <a:solidFill>
                            <a:schemeClr val="bg2"/>
                          </a:solidFill>
                          <a:latin typeface="+mn-ea"/>
                          <a:cs typeface="宋体" charset="-122"/>
                        </a:rPr>
                        <a:t>万</a:t>
                      </a:r>
                    </a:p>
                  </a:txBody>
                  <a:tcPr marL="0" marR="0" marT="0" marB="1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200000"/>
                        </a:lnSpc>
                        <a:buNone/>
                      </a:pPr>
                      <a:r>
                        <a:rPr lang="en-US" altLang="zh-CN" sz="2400" b="0">
                          <a:solidFill>
                            <a:schemeClr val="bg2"/>
                          </a:solidFill>
                          <a:latin typeface="+mn-ea"/>
                          <a:cs typeface="宋体" charset="-122"/>
                        </a:rPr>
                        <a:t>BEP         0.2</a:t>
                      </a:r>
                      <a:r>
                        <a:rPr lang="zh-CN" altLang="en-US" sz="2400" b="0">
                          <a:solidFill>
                            <a:schemeClr val="bg2"/>
                          </a:solidFill>
                          <a:latin typeface="+mn-ea"/>
                          <a:cs typeface="宋体" charset="-122"/>
                        </a:rPr>
                        <a:t>万</a:t>
                      </a:r>
                    </a:p>
                  </a:txBody>
                  <a:tcPr marL="0" marR="0" marT="0" marB="1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958215">
                <a:tc>
                  <a:txBody>
                    <a:bodyPr/>
                    <a:lstStyle/>
                    <a:p>
                      <a:pPr indent="0" algn="ctr">
                        <a:lnSpc>
                          <a:spcPct val="200000"/>
                        </a:lnSpc>
                        <a:buNone/>
                      </a:pPr>
                      <a:r>
                        <a:rPr lang="en-US" altLang="zh-CN" sz="2400" b="0">
                          <a:solidFill>
                            <a:schemeClr val="bg2"/>
                          </a:solidFill>
                          <a:latin typeface="+mn-ea"/>
                          <a:cs typeface="宋体" charset="-122"/>
                        </a:rPr>
                        <a:t>RSC        0.11</a:t>
                      </a:r>
                      <a:r>
                        <a:rPr lang="zh-CN" altLang="en-US" sz="2400" b="0">
                          <a:solidFill>
                            <a:schemeClr val="bg2"/>
                          </a:solidFill>
                          <a:latin typeface="+mn-ea"/>
                          <a:cs typeface="宋体" charset="-122"/>
                        </a:rPr>
                        <a:t>万</a:t>
                      </a:r>
                    </a:p>
                  </a:txBody>
                  <a:tcPr marL="0" marR="0" marT="0" marB="1">
                    <a:lnL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200000"/>
                        </a:lnSpc>
                        <a:buNone/>
                      </a:pPr>
                      <a:r>
                        <a:rPr lang="en-US" altLang="zh-CN" sz="2400" b="0">
                          <a:solidFill>
                            <a:schemeClr val="bg2"/>
                          </a:solidFill>
                          <a:latin typeface="+mn-ea"/>
                          <a:cs typeface="宋体" charset="-122"/>
                        </a:rPr>
                        <a:t>Myilibrary   0.5+</a:t>
                      </a:r>
                      <a:r>
                        <a:rPr lang="zh-CN" altLang="en-US" sz="2400" b="0">
                          <a:solidFill>
                            <a:schemeClr val="bg2"/>
                          </a:solidFill>
                          <a:latin typeface="+mn-ea"/>
                          <a:cs typeface="宋体" charset="-122"/>
                        </a:rPr>
                        <a:t>万</a:t>
                      </a:r>
                    </a:p>
                  </a:txBody>
                  <a:tcPr marL="0" marR="0" marT="0" marB="1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200000"/>
                        </a:lnSpc>
                        <a:buNone/>
                      </a:pPr>
                      <a:r>
                        <a:rPr lang="en-US" altLang="zh-CN" sz="2400" b="0">
                          <a:solidFill>
                            <a:schemeClr val="bg2"/>
                          </a:solidFill>
                          <a:latin typeface="+mn-ea"/>
                          <a:cs typeface="宋体" charset="-122"/>
                        </a:rPr>
                        <a:t>Netlibrary    0.9+</a:t>
                      </a:r>
                      <a:r>
                        <a:rPr lang="zh-CN" altLang="en-US" sz="2400" b="0">
                          <a:solidFill>
                            <a:schemeClr val="bg2"/>
                          </a:solidFill>
                          <a:latin typeface="+mn-ea"/>
                          <a:cs typeface="宋体" charset="-122"/>
                        </a:rPr>
                        <a:t>万</a:t>
                      </a:r>
                    </a:p>
                  </a:txBody>
                  <a:tcPr marL="0" marR="0" marT="0" marB="1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877570">
                <a:tc>
                  <a:txBody>
                    <a:bodyPr/>
                    <a:lstStyle/>
                    <a:p>
                      <a:pPr indent="0" algn="ctr">
                        <a:lnSpc>
                          <a:spcPct val="200000"/>
                        </a:lnSpc>
                        <a:buNone/>
                      </a:pPr>
                      <a:r>
                        <a:rPr lang="en-US" altLang="zh-CN" sz="2400" b="0">
                          <a:solidFill>
                            <a:schemeClr val="bg2"/>
                          </a:solidFill>
                          <a:latin typeface="+mn-ea"/>
                          <a:cs typeface="宋体" charset="-122"/>
                        </a:rPr>
                        <a:t>LWW       39</a:t>
                      </a:r>
                      <a:r>
                        <a:rPr lang="zh-CN" altLang="en-US" sz="2400" b="0">
                          <a:solidFill>
                            <a:schemeClr val="bg2"/>
                          </a:solidFill>
                          <a:latin typeface="+mn-ea"/>
                          <a:cs typeface="宋体" charset="-122"/>
                        </a:rPr>
                        <a:t>册</a:t>
                      </a:r>
                    </a:p>
                  </a:txBody>
                  <a:tcPr marL="0" marR="0" marT="0" marB="1">
                    <a:lnL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200000"/>
                        </a:lnSpc>
                        <a:buNone/>
                      </a:pPr>
                      <a:r>
                        <a:rPr lang="en-US" altLang="zh-CN" sz="2400" b="0">
                          <a:solidFill>
                            <a:schemeClr val="bg2"/>
                          </a:solidFill>
                          <a:latin typeface="+mn-ea"/>
                          <a:cs typeface="宋体" charset="-122"/>
                        </a:rPr>
                        <a:t>OA</a:t>
                      </a:r>
                      <a:r>
                        <a:rPr lang="zh-CN" altLang="en-US" sz="2400" b="0">
                          <a:solidFill>
                            <a:schemeClr val="bg2"/>
                          </a:solidFill>
                          <a:latin typeface="+mn-ea"/>
                          <a:cs typeface="宋体" charset="-122"/>
                        </a:rPr>
                        <a:t>数据 </a:t>
                      </a:r>
                    </a:p>
                  </a:txBody>
                  <a:tcPr marL="0" marR="0" marT="0" marB="1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200000"/>
                        </a:lnSpc>
                        <a:buNone/>
                      </a:pPr>
                      <a:r>
                        <a:rPr lang="zh-CN" altLang="en-US" sz="2400" b="0">
                          <a:solidFill>
                            <a:schemeClr val="bg2"/>
                          </a:solidFill>
                          <a:latin typeface="+mn-ea"/>
                          <a:cs typeface="宋体" charset="-122"/>
                        </a:rPr>
                        <a:t>等等</a:t>
                      </a:r>
                    </a:p>
                  </a:txBody>
                  <a:tcPr marL="0" marR="0" marT="0" marB="1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文本框 3"/>
          <p:cNvSpPr txBox="1"/>
          <p:nvPr/>
        </p:nvSpPr>
        <p:spPr>
          <a:xfrm>
            <a:off x="1367790" y="1310640"/>
            <a:ext cx="945705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>
                <a:solidFill>
                  <a:schemeClr val="bg1"/>
                </a:solidFill>
              </a:rPr>
              <a:t>享悦读是为JALIS高校图书馆订制的外文电子书统一查询、互助交流的平台，目前可实现检索全省外文电子书数目信息</a:t>
            </a:r>
            <a:r>
              <a:rPr lang="zh-CN" altLang="en-US" sz="2800" b="1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15万余册</a:t>
            </a:r>
            <a:r>
              <a:rPr lang="zh-CN" altLang="en-US" sz="2000" b="1">
                <a:solidFill>
                  <a:schemeClr val="bg1"/>
                </a:solidFill>
              </a:rPr>
              <a:t>，书目数据信息不断更新中。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/>
          <p:cNvGrpSpPr/>
          <p:nvPr>
            <p:custDataLst>
              <p:tags r:id="rId2"/>
            </p:custDataLst>
          </p:nvPr>
        </p:nvGrpSpPr>
        <p:grpSpPr>
          <a:xfrm>
            <a:off x="1289685" y="1945640"/>
            <a:ext cx="4088130" cy="2120900"/>
            <a:chOff x="1304924" y="3171825"/>
            <a:chExt cx="2647951" cy="1745305"/>
          </a:xfrm>
        </p:grpSpPr>
        <p:cxnSp>
          <p:nvCxnSpPr>
            <p:cNvPr id="9" name="直接连接符 8"/>
            <p:cNvCxnSpPr/>
            <p:nvPr>
              <p:custDataLst>
                <p:tags r:id="rId19"/>
              </p:custDataLst>
            </p:nvPr>
          </p:nvCxnSpPr>
          <p:spPr>
            <a:xfrm>
              <a:off x="1390650" y="4791075"/>
              <a:ext cx="1866900" cy="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>
              <p:custDataLst>
                <p:tags r:id="rId20"/>
              </p:custDataLst>
            </p:nvPr>
          </p:nvCxnSpPr>
          <p:spPr>
            <a:xfrm>
              <a:off x="1304924" y="4907605"/>
              <a:ext cx="2505076" cy="0"/>
            </a:xfrm>
            <a:prstGeom prst="line">
              <a:avLst/>
            </a:prstGeom>
            <a:ln>
              <a:solidFill>
                <a:schemeClr val="accent2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任意多边形 6"/>
            <p:cNvSpPr/>
            <p:nvPr>
              <p:custDataLst>
                <p:tags r:id="rId21"/>
              </p:custDataLst>
            </p:nvPr>
          </p:nvSpPr>
          <p:spPr>
            <a:xfrm>
              <a:off x="1304924" y="3171825"/>
              <a:ext cx="2647951" cy="1745305"/>
            </a:xfrm>
            <a:custGeom>
              <a:avLst/>
              <a:gdLst>
                <a:gd name="connsiteX0" fmla="*/ 1 w 2647951"/>
                <a:gd name="connsiteY0" fmla="*/ 0 h 1743075"/>
                <a:gd name="connsiteX1" fmla="*/ 2647951 w 2647951"/>
                <a:gd name="connsiteY1" fmla="*/ 0 h 1743075"/>
                <a:gd name="connsiteX2" fmla="*/ 2647951 w 2647951"/>
                <a:gd name="connsiteY2" fmla="*/ 1266825 h 1743075"/>
                <a:gd name="connsiteX3" fmla="*/ 297057 w 2647951"/>
                <a:gd name="connsiteY3" fmla="*/ 1266825 h 1743075"/>
                <a:gd name="connsiteX4" fmla="*/ 233437 w 2647951"/>
                <a:gd name="connsiteY4" fmla="*/ 1329240 h 1743075"/>
                <a:gd name="connsiteX5" fmla="*/ 0 w 2647951"/>
                <a:gd name="connsiteY5" fmla="*/ 1743075 h 1743075"/>
                <a:gd name="connsiteX6" fmla="*/ 0 w 2647951"/>
                <a:gd name="connsiteY6" fmla="*/ 1114425 h 1743075"/>
                <a:gd name="connsiteX7" fmla="*/ 1 w 2647951"/>
                <a:gd name="connsiteY7" fmla="*/ 1114425 h 1743075"/>
                <a:gd name="connsiteX0-1" fmla="*/ 1 w 2647951"/>
                <a:gd name="connsiteY0-2" fmla="*/ 0 h 1743075"/>
                <a:gd name="connsiteX1-3" fmla="*/ 2647951 w 2647951"/>
                <a:gd name="connsiteY1-4" fmla="*/ 0 h 1743075"/>
                <a:gd name="connsiteX2-5" fmla="*/ 2647951 w 2647951"/>
                <a:gd name="connsiteY2-6" fmla="*/ 1266825 h 1743075"/>
                <a:gd name="connsiteX3-7" fmla="*/ 297057 w 2647951"/>
                <a:gd name="connsiteY3-8" fmla="*/ 1266825 h 1743075"/>
                <a:gd name="connsiteX4-9" fmla="*/ 233437 w 2647951"/>
                <a:gd name="connsiteY4-10" fmla="*/ 1329240 h 1743075"/>
                <a:gd name="connsiteX5-11" fmla="*/ 0 w 2647951"/>
                <a:gd name="connsiteY5-12" fmla="*/ 1743075 h 1743075"/>
                <a:gd name="connsiteX6-13" fmla="*/ 0 w 2647951"/>
                <a:gd name="connsiteY6-14" fmla="*/ 1114425 h 1743075"/>
                <a:gd name="connsiteX7-15" fmla="*/ 1 w 2647951"/>
                <a:gd name="connsiteY7-16" fmla="*/ 1114425 h 1743075"/>
                <a:gd name="connsiteX8" fmla="*/ 1 w 2647951"/>
                <a:gd name="connsiteY8" fmla="*/ 0 h 1743075"/>
                <a:gd name="connsiteX0-17" fmla="*/ 1 w 2647951"/>
                <a:gd name="connsiteY0-18" fmla="*/ 0 h 1743075"/>
                <a:gd name="connsiteX1-19" fmla="*/ 2647951 w 2647951"/>
                <a:gd name="connsiteY1-20" fmla="*/ 0 h 1743075"/>
                <a:gd name="connsiteX2-21" fmla="*/ 2647951 w 2647951"/>
                <a:gd name="connsiteY2-22" fmla="*/ 1266825 h 1743075"/>
                <a:gd name="connsiteX3-23" fmla="*/ 516132 w 2647951"/>
                <a:gd name="connsiteY3-24" fmla="*/ 1323975 h 1743075"/>
                <a:gd name="connsiteX4-25" fmla="*/ 233437 w 2647951"/>
                <a:gd name="connsiteY4-26" fmla="*/ 1329240 h 1743075"/>
                <a:gd name="connsiteX5-27" fmla="*/ 0 w 2647951"/>
                <a:gd name="connsiteY5-28" fmla="*/ 1743075 h 1743075"/>
                <a:gd name="connsiteX6-29" fmla="*/ 0 w 2647951"/>
                <a:gd name="connsiteY6-30" fmla="*/ 1114425 h 1743075"/>
                <a:gd name="connsiteX7-31" fmla="*/ 1 w 2647951"/>
                <a:gd name="connsiteY7-32" fmla="*/ 1114425 h 1743075"/>
                <a:gd name="connsiteX8-33" fmla="*/ 1 w 2647951"/>
                <a:gd name="connsiteY8-34" fmla="*/ 0 h 1743075"/>
                <a:gd name="connsiteX0-35" fmla="*/ 1 w 2647951"/>
                <a:gd name="connsiteY0-36" fmla="*/ 0 h 1743075"/>
                <a:gd name="connsiteX1-37" fmla="*/ 2647951 w 2647951"/>
                <a:gd name="connsiteY1-38" fmla="*/ 0 h 1743075"/>
                <a:gd name="connsiteX2-39" fmla="*/ 2647951 w 2647951"/>
                <a:gd name="connsiteY2-40" fmla="*/ 1266825 h 1743075"/>
                <a:gd name="connsiteX3-41" fmla="*/ 516132 w 2647951"/>
                <a:gd name="connsiteY3-42" fmla="*/ 1323975 h 1743075"/>
                <a:gd name="connsiteX4-43" fmla="*/ 233437 w 2647951"/>
                <a:gd name="connsiteY4-44" fmla="*/ 1329240 h 1743075"/>
                <a:gd name="connsiteX5-45" fmla="*/ 0 w 2647951"/>
                <a:gd name="connsiteY5-46" fmla="*/ 1743075 h 1743075"/>
                <a:gd name="connsiteX6-47" fmla="*/ 0 w 2647951"/>
                <a:gd name="connsiteY6-48" fmla="*/ 1114425 h 1743075"/>
                <a:gd name="connsiteX7-49" fmla="*/ 1 w 2647951"/>
                <a:gd name="connsiteY7-50" fmla="*/ 1114425 h 1743075"/>
                <a:gd name="connsiteX8-51" fmla="*/ 1 w 2647951"/>
                <a:gd name="connsiteY8-52" fmla="*/ 0 h 1743075"/>
                <a:gd name="connsiteX0-53" fmla="*/ 1 w 2647951"/>
                <a:gd name="connsiteY0-54" fmla="*/ 0 h 1745366"/>
                <a:gd name="connsiteX1-55" fmla="*/ 2647951 w 2647951"/>
                <a:gd name="connsiteY1-56" fmla="*/ 0 h 1745366"/>
                <a:gd name="connsiteX2-57" fmla="*/ 2647951 w 2647951"/>
                <a:gd name="connsiteY2-58" fmla="*/ 1266825 h 1745366"/>
                <a:gd name="connsiteX3-59" fmla="*/ 516132 w 2647951"/>
                <a:gd name="connsiteY3-60" fmla="*/ 1323975 h 1745366"/>
                <a:gd name="connsiteX4-61" fmla="*/ 0 w 2647951"/>
                <a:gd name="connsiteY4-62" fmla="*/ 1743075 h 1745366"/>
                <a:gd name="connsiteX5-63" fmla="*/ 0 w 2647951"/>
                <a:gd name="connsiteY5-64" fmla="*/ 1114425 h 1745366"/>
                <a:gd name="connsiteX6-65" fmla="*/ 1 w 2647951"/>
                <a:gd name="connsiteY6-66" fmla="*/ 1114425 h 1745366"/>
                <a:gd name="connsiteX7-67" fmla="*/ 1 w 2647951"/>
                <a:gd name="connsiteY7-68" fmla="*/ 0 h 1745366"/>
                <a:gd name="connsiteX0-69" fmla="*/ 1 w 2647951"/>
                <a:gd name="connsiteY0-70" fmla="*/ 0 h 1745305"/>
                <a:gd name="connsiteX1-71" fmla="*/ 2647951 w 2647951"/>
                <a:gd name="connsiteY1-72" fmla="*/ 0 h 1745305"/>
                <a:gd name="connsiteX2-73" fmla="*/ 2638426 w 2647951"/>
                <a:gd name="connsiteY2-74" fmla="*/ 1333500 h 1745305"/>
                <a:gd name="connsiteX3-75" fmla="*/ 516132 w 2647951"/>
                <a:gd name="connsiteY3-76" fmla="*/ 1323975 h 1745305"/>
                <a:gd name="connsiteX4-77" fmla="*/ 0 w 2647951"/>
                <a:gd name="connsiteY4-78" fmla="*/ 1743075 h 1745305"/>
                <a:gd name="connsiteX5-79" fmla="*/ 0 w 2647951"/>
                <a:gd name="connsiteY5-80" fmla="*/ 1114425 h 1745305"/>
                <a:gd name="connsiteX6-81" fmla="*/ 1 w 2647951"/>
                <a:gd name="connsiteY6-82" fmla="*/ 1114425 h 1745305"/>
                <a:gd name="connsiteX7-83" fmla="*/ 1 w 2647951"/>
                <a:gd name="connsiteY7-84" fmla="*/ 0 h 1745305"/>
              </a:gdLst>
              <a:ahLst/>
              <a:cxnLst>
                <a:cxn ang="0">
                  <a:pos x="connsiteX0-69" y="connsiteY0-70"/>
                </a:cxn>
                <a:cxn ang="0">
                  <a:pos x="connsiteX1-71" y="connsiteY1-72"/>
                </a:cxn>
                <a:cxn ang="0">
                  <a:pos x="connsiteX2-73" y="connsiteY2-74"/>
                </a:cxn>
                <a:cxn ang="0">
                  <a:pos x="connsiteX3-75" y="connsiteY3-76"/>
                </a:cxn>
                <a:cxn ang="0">
                  <a:pos x="connsiteX4-77" y="connsiteY4-78"/>
                </a:cxn>
                <a:cxn ang="0">
                  <a:pos x="connsiteX5-79" y="connsiteY5-80"/>
                </a:cxn>
                <a:cxn ang="0">
                  <a:pos x="connsiteX6-81" y="connsiteY6-82"/>
                </a:cxn>
                <a:cxn ang="0">
                  <a:pos x="connsiteX7-83" y="connsiteY7-84"/>
                </a:cxn>
              </a:cxnLst>
              <a:rect l="l" t="t" r="r" b="b"/>
              <a:pathLst>
                <a:path w="2647951" h="1745305">
                  <a:moveTo>
                    <a:pt x="1" y="0"/>
                  </a:moveTo>
                  <a:lnTo>
                    <a:pt x="2647951" y="0"/>
                  </a:lnTo>
                  <a:lnTo>
                    <a:pt x="2638426" y="1333500"/>
                  </a:lnTo>
                  <a:cubicBezTo>
                    <a:pt x="2246610" y="1544638"/>
                    <a:pt x="955870" y="1255713"/>
                    <a:pt x="516132" y="1323975"/>
                  </a:cubicBezTo>
                  <a:cubicBezTo>
                    <a:pt x="76394" y="1392237"/>
                    <a:pt x="86022" y="1778000"/>
                    <a:pt x="0" y="1743075"/>
                  </a:cubicBezTo>
                  <a:lnTo>
                    <a:pt x="0" y="1114425"/>
                  </a:lnTo>
                  <a:lnTo>
                    <a:pt x="1" y="1114425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504000" rtlCol="0" anchor="ctr">
              <a:norm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碎片化传递形式</a:t>
              </a:r>
            </a:p>
          </p:txBody>
        </p:sp>
        <p:sp>
          <p:nvSpPr>
            <p:cNvPr id="15" name="文本框 14"/>
            <p:cNvSpPr txBox="1"/>
            <p:nvPr>
              <p:custDataLst>
                <p:tags r:id="rId22"/>
              </p:custDataLst>
            </p:nvPr>
          </p:nvSpPr>
          <p:spPr>
            <a:xfrm>
              <a:off x="3295650" y="4539734"/>
              <a:ext cx="476250" cy="369332"/>
            </a:xfrm>
            <a:prstGeom prst="rect">
              <a:avLst/>
            </a:prstGeom>
            <a:noFill/>
          </p:spPr>
          <p:txBody>
            <a:bodyPr wrap="square" rtlCol="0" anchor="ctr">
              <a:normAutofit/>
            </a:bodyPr>
            <a:lstStyle/>
            <a:p>
              <a:pPr algn="ctr"/>
              <a:r>
                <a:rPr lang="en-US" altLang="zh-CN" dirty="0"/>
                <a:t>A</a:t>
              </a:r>
              <a:endParaRPr lang="zh-CN" altLang="en-US" dirty="0"/>
            </a:p>
          </p:txBody>
        </p:sp>
      </p:grpSp>
      <p:grpSp>
        <p:nvGrpSpPr>
          <p:cNvPr id="19" name="组合 18"/>
          <p:cNvGrpSpPr/>
          <p:nvPr>
            <p:custDataLst>
              <p:tags r:id="rId3"/>
            </p:custDataLst>
          </p:nvPr>
        </p:nvGrpSpPr>
        <p:grpSpPr>
          <a:xfrm>
            <a:off x="6779895" y="1945640"/>
            <a:ext cx="4120515" cy="2120900"/>
            <a:chOff x="1304924" y="3171825"/>
            <a:chExt cx="2647951" cy="1745305"/>
          </a:xfrm>
        </p:grpSpPr>
        <p:cxnSp>
          <p:nvCxnSpPr>
            <p:cNvPr id="20" name="直接连接符 19"/>
            <p:cNvCxnSpPr/>
            <p:nvPr>
              <p:custDataLst>
                <p:tags r:id="rId15"/>
              </p:custDataLst>
            </p:nvPr>
          </p:nvCxnSpPr>
          <p:spPr>
            <a:xfrm>
              <a:off x="1390650" y="4791075"/>
              <a:ext cx="1866900" cy="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>
              <p:custDataLst>
                <p:tags r:id="rId16"/>
              </p:custDataLst>
            </p:nvPr>
          </p:nvCxnSpPr>
          <p:spPr>
            <a:xfrm>
              <a:off x="1304924" y="4907605"/>
              <a:ext cx="2505076" cy="0"/>
            </a:xfrm>
            <a:prstGeom prst="line">
              <a:avLst/>
            </a:prstGeom>
            <a:ln>
              <a:solidFill>
                <a:schemeClr val="accent2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任意多边形 21"/>
            <p:cNvSpPr/>
            <p:nvPr>
              <p:custDataLst>
                <p:tags r:id="rId17"/>
              </p:custDataLst>
            </p:nvPr>
          </p:nvSpPr>
          <p:spPr>
            <a:xfrm>
              <a:off x="1304924" y="3171825"/>
              <a:ext cx="2647951" cy="1745305"/>
            </a:xfrm>
            <a:custGeom>
              <a:avLst/>
              <a:gdLst>
                <a:gd name="connsiteX0" fmla="*/ 1 w 2647951"/>
                <a:gd name="connsiteY0" fmla="*/ 0 h 1743075"/>
                <a:gd name="connsiteX1" fmla="*/ 2647951 w 2647951"/>
                <a:gd name="connsiteY1" fmla="*/ 0 h 1743075"/>
                <a:gd name="connsiteX2" fmla="*/ 2647951 w 2647951"/>
                <a:gd name="connsiteY2" fmla="*/ 1266825 h 1743075"/>
                <a:gd name="connsiteX3" fmla="*/ 297057 w 2647951"/>
                <a:gd name="connsiteY3" fmla="*/ 1266825 h 1743075"/>
                <a:gd name="connsiteX4" fmla="*/ 233437 w 2647951"/>
                <a:gd name="connsiteY4" fmla="*/ 1329240 h 1743075"/>
                <a:gd name="connsiteX5" fmla="*/ 0 w 2647951"/>
                <a:gd name="connsiteY5" fmla="*/ 1743075 h 1743075"/>
                <a:gd name="connsiteX6" fmla="*/ 0 w 2647951"/>
                <a:gd name="connsiteY6" fmla="*/ 1114425 h 1743075"/>
                <a:gd name="connsiteX7" fmla="*/ 1 w 2647951"/>
                <a:gd name="connsiteY7" fmla="*/ 1114425 h 1743075"/>
                <a:gd name="connsiteX0-1" fmla="*/ 1 w 2647951"/>
                <a:gd name="connsiteY0-2" fmla="*/ 0 h 1743075"/>
                <a:gd name="connsiteX1-3" fmla="*/ 2647951 w 2647951"/>
                <a:gd name="connsiteY1-4" fmla="*/ 0 h 1743075"/>
                <a:gd name="connsiteX2-5" fmla="*/ 2647951 w 2647951"/>
                <a:gd name="connsiteY2-6" fmla="*/ 1266825 h 1743075"/>
                <a:gd name="connsiteX3-7" fmla="*/ 297057 w 2647951"/>
                <a:gd name="connsiteY3-8" fmla="*/ 1266825 h 1743075"/>
                <a:gd name="connsiteX4-9" fmla="*/ 233437 w 2647951"/>
                <a:gd name="connsiteY4-10" fmla="*/ 1329240 h 1743075"/>
                <a:gd name="connsiteX5-11" fmla="*/ 0 w 2647951"/>
                <a:gd name="connsiteY5-12" fmla="*/ 1743075 h 1743075"/>
                <a:gd name="connsiteX6-13" fmla="*/ 0 w 2647951"/>
                <a:gd name="connsiteY6-14" fmla="*/ 1114425 h 1743075"/>
                <a:gd name="connsiteX7-15" fmla="*/ 1 w 2647951"/>
                <a:gd name="connsiteY7-16" fmla="*/ 1114425 h 1743075"/>
                <a:gd name="connsiteX8" fmla="*/ 1 w 2647951"/>
                <a:gd name="connsiteY8" fmla="*/ 0 h 1743075"/>
                <a:gd name="connsiteX0-17" fmla="*/ 1 w 2647951"/>
                <a:gd name="connsiteY0-18" fmla="*/ 0 h 1743075"/>
                <a:gd name="connsiteX1-19" fmla="*/ 2647951 w 2647951"/>
                <a:gd name="connsiteY1-20" fmla="*/ 0 h 1743075"/>
                <a:gd name="connsiteX2-21" fmla="*/ 2647951 w 2647951"/>
                <a:gd name="connsiteY2-22" fmla="*/ 1266825 h 1743075"/>
                <a:gd name="connsiteX3-23" fmla="*/ 516132 w 2647951"/>
                <a:gd name="connsiteY3-24" fmla="*/ 1323975 h 1743075"/>
                <a:gd name="connsiteX4-25" fmla="*/ 233437 w 2647951"/>
                <a:gd name="connsiteY4-26" fmla="*/ 1329240 h 1743075"/>
                <a:gd name="connsiteX5-27" fmla="*/ 0 w 2647951"/>
                <a:gd name="connsiteY5-28" fmla="*/ 1743075 h 1743075"/>
                <a:gd name="connsiteX6-29" fmla="*/ 0 w 2647951"/>
                <a:gd name="connsiteY6-30" fmla="*/ 1114425 h 1743075"/>
                <a:gd name="connsiteX7-31" fmla="*/ 1 w 2647951"/>
                <a:gd name="connsiteY7-32" fmla="*/ 1114425 h 1743075"/>
                <a:gd name="connsiteX8-33" fmla="*/ 1 w 2647951"/>
                <a:gd name="connsiteY8-34" fmla="*/ 0 h 1743075"/>
                <a:gd name="connsiteX0-35" fmla="*/ 1 w 2647951"/>
                <a:gd name="connsiteY0-36" fmla="*/ 0 h 1743075"/>
                <a:gd name="connsiteX1-37" fmla="*/ 2647951 w 2647951"/>
                <a:gd name="connsiteY1-38" fmla="*/ 0 h 1743075"/>
                <a:gd name="connsiteX2-39" fmla="*/ 2647951 w 2647951"/>
                <a:gd name="connsiteY2-40" fmla="*/ 1266825 h 1743075"/>
                <a:gd name="connsiteX3-41" fmla="*/ 516132 w 2647951"/>
                <a:gd name="connsiteY3-42" fmla="*/ 1323975 h 1743075"/>
                <a:gd name="connsiteX4-43" fmla="*/ 233437 w 2647951"/>
                <a:gd name="connsiteY4-44" fmla="*/ 1329240 h 1743075"/>
                <a:gd name="connsiteX5-45" fmla="*/ 0 w 2647951"/>
                <a:gd name="connsiteY5-46" fmla="*/ 1743075 h 1743075"/>
                <a:gd name="connsiteX6-47" fmla="*/ 0 w 2647951"/>
                <a:gd name="connsiteY6-48" fmla="*/ 1114425 h 1743075"/>
                <a:gd name="connsiteX7-49" fmla="*/ 1 w 2647951"/>
                <a:gd name="connsiteY7-50" fmla="*/ 1114425 h 1743075"/>
                <a:gd name="connsiteX8-51" fmla="*/ 1 w 2647951"/>
                <a:gd name="connsiteY8-52" fmla="*/ 0 h 1743075"/>
                <a:gd name="connsiteX0-53" fmla="*/ 1 w 2647951"/>
                <a:gd name="connsiteY0-54" fmla="*/ 0 h 1745366"/>
                <a:gd name="connsiteX1-55" fmla="*/ 2647951 w 2647951"/>
                <a:gd name="connsiteY1-56" fmla="*/ 0 h 1745366"/>
                <a:gd name="connsiteX2-57" fmla="*/ 2647951 w 2647951"/>
                <a:gd name="connsiteY2-58" fmla="*/ 1266825 h 1745366"/>
                <a:gd name="connsiteX3-59" fmla="*/ 516132 w 2647951"/>
                <a:gd name="connsiteY3-60" fmla="*/ 1323975 h 1745366"/>
                <a:gd name="connsiteX4-61" fmla="*/ 0 w 2647951"/>
                <a:gd name="connsiteY4-62" fmla="*/ 1743075 h 1745366"/>
                <a:gd name="connsiteX5-63" fmla="*/ 0 w 2647951"/>
                <a:gd name="connsiteY5-64" fmla="*/ 1114425 h 1745366"/>
                <a:gd name="connsiteX6-65" fmla="*/ 1 w 2647951"/>
                <a:gd name="connsiteY6-66" fmla="*/ 1114425 h 1745366"/>
                <a:gd name="connsiteX7-67" fmla="*/ 1 w 2647951"/>
                <a:gd name="connsiteY7-68" fmla="*/ 0 h 1745366"/>
                <a:gd name="connsiteX0-69" fmla="*/ 1 w 2647951"/>
                <a:gd name="connsiteY0-70" fmla="*/ 0 h 1745305"/>
                <a:gd name="connsiteX1-71" fmla="*/ 2647951 w 2647951"/>
                <a:gd name="connsiteY1-72" fmla="*/ 0 h 1745305"/>
                <a:gd name="connsiteX2-73" fmla="*/ 2638426 w 2647951"/>
                <a:gd name="connsiteY2-74" fmla="*/ 1333500 h 1745305"/>
                <a:gd name="connsiteX3-75" fmla="*/ 516132 w 2647951"/>
                <a:gd name="connsiteY3-76" fmla="*/ 1323975 h 1745305"/>
                <a:gd name="connsiteX4-77" fmla="*/ 0 w 2647951"/>
                <a:gd name="connsiteY4-78" fmla="*/ 1743075 h 1745305"/>
                <a:gd name="connsiteX5-79" fmla="*/ 0 w 2647951"/>
                <a:gd name="connsiteY5-80" fmla="*/ 1114425 h 1745305"/>
                <a:gd name="connsiteX6-81" fmla="*/ 1 w 2647951"/>
                <a:gd name="connsiteY6-82" fmla="*/ 1114425 h 1745305"/>
                <a:gd name="connsiteX7-83" fmla="*/ 1 w 2647951"/>
                <a:gd name="connsiteY7-84" fmla="*/ 0 h 1745305"/>
              </a:gdLst>
              <a:ahLst/>
              <a:cxnLst>
                <a:cxn ang="0">
                  <a:pos x="connsiteX0-69" y="connsiteY0-70"/>
                </a:cxn>
                <a:cxn ang="0">
                  <a:pos x="connsiteX1-71" y="connsiteY1-72"/>
                </a:cxn>
                <a:cxn ang="0">
                  <a:pos x="connsiteX2-73" y="connsiteY2-74"/>
                </a:cxn>
                <a:cxn ang="0">
                  <a:pos x="connsiteX3-75" y="connsiteY3-76"/>
                </a:cxn>
                <a:cxn ang="0">
                  <a:pos x="connsiteX4-77" y="connsiteY4-78"/>
                </a:cxn>
                <a:cxn ang="0">
                  <a:pos x="connsiteX5-79" y="connsiteY5-80"/>
                </a:cxn>
                <a:cxn ang="0">
                  <a:pos x="connsiteX6-81" y="connsiteY6-82"/>
                </a:cxn>
                <a:cxn ang="0">
                  <a:pos x="connsiteX7-83" y="connsiteY7-84"/>
                </a:cxn>
              </a:cxnLst>
              <a:rect l="l" t="t" r="r" b="b"/>
              <a:pathLst>
                <a:path w="2647951" h="1745305">
                  <a:moveTo>
                    <a:pt x="1" y="0"/>
                  </a:moveTo>
                  <a:lnTo>
                    <a:pt x="2647951" y="0"/>
                  </a:lnTo>
                  <a:lnTo>
                    <a:pt x="2638426" y="1333500"/>
                  </a:lnTo>
                  <a:cubicBezTo>
                    <a:pt x="2246610" y="1544638"/>
                    <a:pt x="955870" y="1255713"/>
                    <a:pt x="516132" y="1323975"/>
                  </a:cubicBezTo>
                  <a:cubicBezTo>
                    <a:pt x="76394" y="1392237"/>
                    <a:pt x="86022" y="1778000"/>
                    <a:pt x="0" y="1743075"/>
                  </a:cubicBezTo>
                  <a:lnTo>
                    <a:pt x="0" y="1114425"/>
                  </a:lnTo>
                  <a:lnTo>
                    <a:pt x="1" y="1114425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504000" rtlCol="0" anchor="ctr">
              <a:norm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单次传递不超过整本书的</a:t>
              </a:r>
              <a:r>
                <a:rPr lang="en-US" altLang="zh-CN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1/3</a:t>
              </a:r>
            </a:p>
          </p:txBody>
        </p:sp>
        <p:sp>
          <p:nvSpPr>
            <p:cNvPr id="23" name="文本框 22"/>
            <p:cNvSpPr txBox="1"/>
            <p:nvPr>
              <p:custDataLst>
                <p:tags r:id="rId18"/>
              </p:custDataLst>
            </p:nvPr>
          </p:nvSpPr>
          <p:spPr>
            <a:xfrm>
              <a:off x="3295650" y="4539734"/>
              <a:ext cx="476250" cy="369332"/>
            </a:xfrm>
            <a:prstGeom prst="rect">
              <a:avLst/>
            </a:prstGeom>
            <a:noFill/>
          </p:spPr>
          <p:txBody>
            <a:bodyPr wrap="square" rtlCol="0" anchor="ctr">
              <a:normAutofit/>
            </a:bodyPr>
            <a:lstStyle/>
            <a:p>
              <a:pPr algn="ctr"/>
              <a:r>
                <a:rPr lang="en-US" altLang="zh-CN" dirty="0"/>
                <a:t>B</a:t>
              </a:r>
              <a:endParaRPr lang="zh-CN" altLang="en-US" dirty="0"/>
            </a:p>
          </p:txBody>
        </p:sp>
      </p:grpSp>
      <p:grpSp>
        <p:nvGrpSpPr>
          <p:cNvPr id="36" name="组合 35"/>
          <p:cNvGrpSpPr/>
          <p:nvPr>
            <p:custDataLst>
              <p:tags r:id="rId4"/>
            </p:custDataLst>
          </p:nvPr>
        </p:nvGrpSpPr>
        <p:grpSpPr>
          <a:xfrm>
            <a:off x="1289685" y="4415790"/>
            <a:ext cx="4088765" cy="2120900"/>
            <a:chOff x="1304924" y="3171825"/>
            <a:chExt cx="2647951" cy="1745305"/>
          </a:xfrm>
        </p:grpSpPr>
        <p:cxnSp>
          <p:nvCxnSpPr>
            <p:cNvPr id="42" name="直接连接符 41"/>
            <p:cNvCxnSpPr/>
            <p:nvPr>
              <p:custDataLst>
                <p:tags r:id="rId11"/>
              </p:custDataLst>
            </p:nvPr>
          </p:nvCxnSpPr>
          <p:spPr>
            <a:xfrm>
              <a:off x="1390650" y="4791075"/>
              <a:ext cx="1866900" cy="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42"/>
            <p:cNvCxnSpPr/>
            <p:nvPr>
              <p:custDataLst>
                <p:tags r:id="rId12"/>
              </p:custDataLst>
            </p:nvPr>
          </p:nvCxnSpPr>
          <p:spPr>
            <a:xfrm>
              <a:off x="1304924" y="4907605"/>
              <a:ext cx="2505076" cy="0"/>
            </a:xfrm>
            <a:prstGeom prst="line">
              <a:avLst/>
            </a:prstGeom>
            <a:ln>
              <a:solidFill>
                <a:schemeClr val="accent2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任意多边形 43"/>
            <p:cNvSpPr/>
            <p:nvPr>
              <p:custDataLst>
                <p:tags r:id="rId13"/>
              </p:custDataLst>
            </p:nvPr>
          </p:nvSpPr>
          <p:spPr>
            <a:xfrm>
              <a:off x="1304924" y="3171825"/>
              <a:ext cx="2647951" cy="1745305"/>
            </a:xfrm>
            <a:custGeom>
              <a:avLst/>
              <a:gdLst>
                <a:gd name="connsiteX0" fmla="*/ 1 w 2647951"/>
                <a:gd name="connsiteY0" fmla="*/ 0 h 1743075"/>
                <a:gd name="connsiteX1" fmla="*/ 2647951 w 2647951"/>
                <a:gd name="connsiteY1" fmla="*/ 0 h 1743075"/>
                <a:gd name="connsiteX2" fmla="*/ 2647951 w 2647951"/>
                <a:gd name="connsiteY2" fmla="*/ 1266825 h 1743075"/>
                <a:gd name="connsiteX3" fmla="*/ 297057 w 2647951"/>
                <a:gd name="connsiteY3" fmla="*/ 1266825 h 1743075"/>
                <a:gd name="connsiteX4" fmla="*/ 233437 w 2647951"/>
                <a:gd name="connsiteY4" fmla="*/ 1329240 h 1743075"/>
                <a:gd name="connsiteX5" fmla="*/ 0 w 2647951"/>
                <a:gd name="connsiteY5" fmla="*/ 1743075 h 1743075"/>
                <a:gd name="connsiteX6" fmla="*/ 0 w 2647951"/>
                <a:gd name="connsiteY6" fmla="*/ 1114425 h 1743075"/>
                <a:gd name="connsiteX7" fmla="*/ 1 w 2647951"/>
                <a:gd name="connsiteY7" fmla="*/ 1114425 h 1743075"/>
                <a:gd name="connsiteX0-1" fmla="*/ 1 w 2647951"/>
                <a:gd name="connsiteY0-2" fmla="*/ 0 h 1743075"/>
                <a:gd name="connsiteX1-3" fmla="*/ 2647951 w 2647951"/>
                <a:gd name="connsiteY1-4" fmla="*/ 0 h 1743075"/>
                <a:gd name="connsiteX2-5" fmla="*/ 2647951 w 2647951"/>
                <a:gd name="connsiteY2-6" fmla="*/ 1266825 h 1743075"/>
                <a:gd name="connsiteX3-7" fmla="*/ 297057 w 2647951"/>
                <a:gd name="connsiteY3-8" fmla="*/ 1266825 h 1743075"/>
                <a:gd name="connsiteX4-9" fmla="*/ 233437 w 2647951"/>
                <a:gd name="connsiteY4-10" fmla="*/ 1329240 h 1743075"/>
                <a:gd name="connsiteX5-11" fmla="*/ 0 w 2647951"/>
                <a:gd name="connsiteY5-12" fmla="*/ 1743075 h 1743075"/>
                <a:gd name="connsiteX6-13" fmla="*/ 0 w 2647951"/>
                <a:gd name="connsiteY6-14" fmla="*/ 1114425 h 1743075"/>
                <a:gd name="connsiteX7-15" fmla="*/ 1 w 2647951"/>
                <a:gd name="connsiteY7-16" fmla="*/ 1114425 h 1743075"/>
                <a:gd name="connsiteX8" fmla="*/ 1 w 2647951"/>
                <a:gd name="connsiteY8" fmla="*/ 0 h 1743075"/>
                <a:gd name="connsiteX0-17" fmla="*/ 1 w 2647951"/>
                <a:gd name="connsiteY0-18" fmla="*/ 0 h 1743075"/>
                <a:gd name="connsiteX1-19" fmla="*/ 2647951 w 2647951"/>
                <a:gd name="connsiteY1-20" fmla="*/ 0 h 1743075"/>
                <a:gd name="connsiteX2-21" fmla="*/ 2647951 w 2647951"/>
                <a:gd name="connsiteY2-22" fmla="*/ 1266825 h 1743075"/>
                <a:gd name="connsiteX3-23" fmla="*/ 516132 w 2647951"/>
                <a:gd name="connsiteY3-24" fmla="*/ 1323975 h 1743075"/>
                <a:gd name="connsiteX4-25" fmla="*/ 233437 w 2647951"/>
                <a:gd name="connsiteY4-26" fmla="*/ 1329240 h 1743075"/>
                <a:gd name="connsiteX5-27" fmla="*/ 0 w 2647951"/>
                <a:gd name="connsiteY5-28" fmla="*/ 1743075 h 1743075"/>
                <a:gd name="connsiteX6-29" fmla="*/ 0 w 2647951"/>
                <a:gd name="connsiteY6-30" fmla="*/ 1114425 h 1743075"/>
                <a:gd name="connsiteX7-31" fmla="*/ 1 w 2647951"/>
                <a:gd name="connsiteY7-32" fmla="*/ 1114425 h 1743075"/>
                <a:gd name="connsiteX8-33" fmla="*/ 1 w 2647951"/>
                <a:gd name="connsiteY8-34" fmla="*/ 0 h 1743075"/>
                <a:gd name="connsiteX0-35" fmla="*/ 1 w 2647951"/>
                <a:gd name="connsiteY0-36" fmla="*/ 0 h 1743075"/>
                <a:gd name="connsiteX1-37" fmla="*/ 2647951 w 2647951"/>
                <a:gd name="connsiteY1-38" fmla="*/ 0 h 1743075"/>
                <a:gd name="connsiteX2-39" fmla="*/ 2647951 w 2647951"/>
                <a:gd name="connsiteY2-40" fmla="*/ 1266825 h 1743075"/>
                <a:gd name="connsiteX3-41" fmla="*/ 516132 w 2647951"/>
                <a:gd name="connsiteY3-42" fmla="*/ 1323975 h 1743075"/>
                <a:gd name="connsiteX4-43" fmla="*/ 233437 w 2647951"/>
                <a:gd name="connsiteY4-44" fmla="*/ 1329240 h 1743075"/>
                <a:gd name="connsiteX5-45" fmla="*/ 0 w 2647951"/>
                <a:gd name="connsiteY5-46" fmla="*/ 1743075 h 1743075"/>
                <a:gd name="connsiteX6-47" fmla="*/ 0 w 2647951"/>
                <a:gd name="connsiteY6-48" fmla="*/ 1114425 h 1743075"/>
                <a:gd name="connsiteX7-49" fmla="*/ 1 w 2647951"/>
                <a:gd name="connsiteY7-50" fmla="*/ 1114425 h 1743075"/>
                <a:gd name="connsiteX8-51" fmla="*/ 1 w 2647951"/>
                <a:gd name="connsiteY8-52" fmla="*/ 0 h 1743075"/>
                <a:gd name="connsiteX0-53" fmla="*/ 1 w 2647951"/>
                <a:gd name="connsiteY0-54" fmla="*/ 0 h 1745366"/>
                <a:gd name="connsiteX1-55" fmla="*/ 2647951 w 2647951"/>
                <a:gd name="connsiteY1-56" fmla="*/ 0 h 1745366"/>
                <a:gd name="connsiteX2-57" fmla="*/ 2647951 w 2647951"/>
                <a:gd name="connsiteY2-58" fmla="*/ 1266825 h 1745366"/>
                <a:gd name="connsiteX3-59" fmla="*/ 516132 w 2647951"/>
                <a:gd name="connsiteY3-60" fmla="*/ 1323975 h 1745366"/>
                <a:gd name="connsiteX4-61" fmla="*/ 0 w 2647951"/>
                <a:gd name="connsiteY4-62" fmla="*/ 1743075 h 1745366"/>
                <a:gd name="connsiteX5-63" fmla="*/ 0 w 2647951"/>
                <a:gd name="connsiteY5-64" fmla="*/ 1114425 h 1745366"/>
                <a:gd name="connsiteX6-65" fmla="*/ 1 w 2647951"/>
                <a:gd name="connsiteY6-66" fmla="*/ 1114425 h 1745366"/>
                <a:gd name="connsiteX7-67" fmla="*/ 1 w 2647951"/>
                <a:gd name="connsiteY7-68" fmla="*/ 0 h 1745366"/>
                <a:gd name="connsiteX0-69" fmla="*/ 1 w 2647951"/>
                <a:gd name="connsiteY0-70" fmla="*/ 0 h 1745305"/>
                <a:gd name="connsiteX1-71" fmla="*/ 2647951 w 2647951"/>
                <a:gd name="connsiteY1-72" fmla="*/ 0 h 1745305"/>
                <a:gd name="connsiteX2-73" fmla="*/ 2638426 w 2647951"/>
                <a:gd name="connsiteY2-74" fmla="*/ 1333500 h 1745305"/>
                <a:gd name="connsiteX3-75" fmla="*/ 516132 w 2647951"/>
                <a:gd name="connsiteY3-76" fmla="*/ 1323975 h 1745305"/>
                <a:gd name="connsiteX4-77" fmla="*/ 0 w 2647951"/>
                <a:gd name="connsiteY4-78" fmla="*/ 1743075 h 1745305"/>
                <a:gd name="connsiteX5-79" fmla="*/ 0 w 2647951"/>
                <a:gd name="connsiteY5-80" fmla="*/ 1114425 h 1745305"/>
                <a:gd name="connsiteX6-81" fmla="*/ 1 w 2647951"/>
                <a:gd name="connsiteY6-82" fmla="*/ 1114425 h 1745305"/>
                <a:gd name="connsiteX7-83" fmla="*/ 1 w 2647951"/>
                <a:gd name="connsiteY7-84" fmla="*/ 0 h 1745305"/>
              </a:gdLst>
              <a:ahLst/>
              <a:cxnLst>
                <a:cxn ang="0">
                  <a:pos x="connsiteX0-69" y="connsiteY0-70"/>
                </a:cxn>
                <a:cxn ang="0">
                  <a:pos x="connsiteX1-71" y="connsiteY1-72"/>
                </a:cxn>
                <a:cxn ang="0">
                  <a:pos x="connsiteX2-73" y="connsiteY2-74"/>
                </a:cxn>
                <a:cxn ang="0">
                  <a:pos x="connsiteX3-75" y="connsiteY3-76"/>
                </a:cxn>
                <a:cxn ang="0">
                  <a:pos x="connsiteX4-77" y="connsiteY4-78"/>
                </a:cxn>
                <a:cxn ang="0">
                  <a:pos x="connsiteX5-79" y="connsiteY5-80"/>
                </a:cxn>
                <a:cxn ang="0">
                  <a:pos x="connsiteX6-81" y="connsiteY6-82"/>
                </a:cxn>
                <a:cxn ang="0">
                  <a:pos x="connsiteX7-83" y="connsiteY7-84"/>
                </a:cxn>
              </a:cxnLst>
              <a:rect l="l" t="t" r="r" b="b"/>
              <a:pathLst>
                <a:path w="2647951" h="1745305">
                  <a:moveTo>
                    <a:pt x="1" y="0"/>
                  </a:moveTo>
                  <a:lnTo>
                    <a:pt x="2647951" y="0"/>
                  </a:lnTo>
                  <a:lnTo>
                    <a:pt x="2638426" y="1333500"/>
                  </a:lnTo>
                  <a:cubicBezTo>
                    <a:pt x="2246610" y="1544638"/>
                    <a:pt x="955870" y="1255713"/>
                    <a:pt x="516132" y="1323975"/>
                  </a:cubicBezTo>
                  <a:cubicBezTo>
                    <a:pt x="76394" y="1392237"/>
                    <a:pt x="86022" y="1778000"/>
                    <a:pt x="0" y="1743075"/>
                  </a:cubicBezTo>
                  <a:lnTo>
                    <a:pt x="0" y="1114425"/>
                  </a:lnTo>
                  <a:lnTo>
                    <a:pt x="1" y="1114425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504000" rtlCol="0" anchor="ctr">
              <a:norm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文献传递不收费</a:t>
              </a:r>
            </a:p>
          </p:txBody>
        </p:sp>
        <p:sp>
          <p:nvSpPr>
            <p:cNvPr id="45" name="文本框 44"/>
            <p:cNvSpPr txBox="1"/>
            <p:nvPr>
              <p:custDataLst>
                <p:tags r:id="rId14"/>
              </p:custDataLst>
            </p:nvPr>
          </p:nvSpPr>
          <p:spPr>
            <a:xfrm>
              <a:off x="3295650" y="4532145"/>
              <a:ext cx="476249" cy="384513"/>
            </a:xfrm>
            <a:prstGeom prst="rect">
              <a:avLst/>
            </a:prstGeom>
            <a:noFill/>
          </p:spPr>
          <p:txBody>
            <a:bodyPr wrap="square" rtlCol="0" anchor="ctr">
              <a:normAutofit/>
            </a:bodyPr>
            <a:lstStyle/>
            <a:p>
              <a:pPr algn="ctr"/>
              <a:r>
                <a:rPr lang="en-US" altLang="zh-CN" dirty="0"/>
                <a:t>C</a:t>
              </a:r>
              <a:endParaRPr lang="zh-CN" altLang="en-US" dirty="0"/>
            </a:p>
          </p:txBody>
        </p:sp>
      </p:grpSp>
      <p:grpSp>
        <p:nvGrpSpPr>
          <p:cNvPr id="37" name="组合 36"/>
          <p:cNvGrpSpPr/>
          <p:nvPr>
            <p:custDataLst>
              <p:tags r:id="rId5"/>
            </p:custDataLst>
          </p:nvPr>
        </p:nvGrpSpPr>
        <p:grpSpPr>
          <a:xfrm>
            <a:off x="6779895" y="4427220"/>
            <a:ext cx="4120515" cy="2120900"/>
            <a:chOff x="1304924" y="3171825"/>
            <a:chExt cx="2647951" cy="1745305"/>
          </a:xfrm>
        </p:grpSpPr>
        <p:cxnSp>
          <p:nvCxnSpPr>
            <p:cNvPr id="38" name="直接连接符 37"/>
            <p:cNvCxnSpPr/>
            <p:nvPr>
              <p:custDataLst>
                <p:tags r:id="rId7"/>
              </p:custDataLst>
            </p:nvPr>
          </p:nvCxnSpPr>
          <p:spPr>
            <a:xfrm>
              <a:off x="1390650" y="4791075"/>
              <a:ext cx="1866900" cy="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接连接符 38"/>
            <p:cNvCxnSpPr/>
            <p:nvPr>
              <p:custDataLst>
                <p:tags r:id="rId8"/>
              </p:custDataLst>
            </p:nvPr>
          </p:nvCxnSpPr>
          <p:spPr>
            <a:xfrm>
              <a:off x="1304924" y="4907605"/>
              <a:ext cx="2505076" cy="0"/>
            </a:xfrm>
            <a:prstGeom prst="line">
              <a:avLst/>
            </a:prstGeom>
            <a:ln>
              <a:solidFill>
                <a:schemeClr val="accent2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任意多边形 39"/>
            <p:cNvSpPr/>
            <p:nvPr>
              <p:custDataLst>
                <p:tags r:id="rId9"/>
              </p:custDataLst>
            </p:nvPr>
          </p:nvSpPr>
          <p:spPr>
            <a:xfrm>
              <a:off x="1304924" y="3171825"/>
              <a:ext cx="2647951" cy="1745305"/>
            </a:xfrm>
            <a:custGeom>
              <a:avLst/>
              <a:gdLst>
                <a:gd name="connsiteX0" fmla="*/ 1 w 2647951"/>
                <a:gd name="connsiteY0" fmla="*/ 0 h 1743075"/>
                <a:gd name="connsiteX1" fmla="*/ 2647951 w 2647951"/>
                <a:gd name="connsiteY1" fmla="*/ 0 h 1743075"/>
                <a:gd name="connsiteX2" fmla="*/ 2647951 w 2647951"/>
                <a:gd name="connsiteY2" fmla="*/ 1266825 h 1743075"/>
                <a:gd name="connsiteX3" fmla="*/ 297057 w 2647951"/>
                <a:gd name="connsiteY3" fmla="*/ 1266825 h 1743075"/>
                <a:gd name="connsiteX4" fmla="*/ 233437 w 2647951"/>
                <a:gd name="connsiteY4" fmla="*/ 1329240 h 1743075"/>
                <a:gd name="connsiteX5" fmla="*/ 0 w 2647951"/>
                <a:gd name="connsiteY5" fmla="*/ 1743075 h 1743075"/>
                <a:gd name="connsiteX6" fmla="*/ 0 w 2647951"/>
                <a:gd name="connsiteY6" fmla="*/ 1114425 h 1743075"/>
                <a:gd name="connsiteX7" fmla="*/ 1 w 2647951"/>
                <a:gd name="connsiteY7" fmla="*/ 1114425 h 1743075"/>
                <a:gd name="connsiteX0-1" fmla="*/ 1 w 2647951"/>
                <a:gd name="connsiteY0-2" fmla="*/ 0 h 1743075"/>
                <a:gd name="connsiteX1-3" fmla="*/ 2647951 w 2647951"/>
                <a:gd name="connsiteY1-4" fmla="*/ 0 h 1743075"/>
                <a:gd name="connsiteX2-5" fmla="*/ 2647951 w 2647951"/>
                <a:gd name="connsiteY2-6" fmla="*/ 1266825 h 1743075"/>
                <a:gd name="connsiteX3-7" fmla="*/ 297057 w 2647951"/>
                <a:gd name="connsiteY3-8" fmla="*/ 1266825 h 1743075"/>
                <a:gd name="connsiteX4-9" fmla="*/ 233437 w 2647951"/>
                <a:gd name="connsiteY4-10" fmla="*/ 1329240 h 1743075"/>
                <a:gd name="connsiteX5-11" fmla="*/ 0 w 2647951"/>
                <a:gd name="connsiteY5-12" fmla="*/ 1743075 h 1743075"/>
                <a:gd name="connsiteX6-13" fmla="*/ 0 w 2647951"/>
                <a:gd name="connsiteY6-14" fmla="*/ 1114425 h 1743075"/>
                <a:gd name="connsiteX7-15" fmla="*/ 1 w 2647951"/>
                <a:gd name="connsiteY7-16" fmla="*/ 1114425 h 1743075"/>
                <a:gd name="connsiteX8" fmla="*/ 1 w 2647951"/>
                <a:gd name="connsiteY8" fmla="*/ 0 h 1743075"/>
                <a:gd name="connsiteX0-17" fmla="*/ 1 w 2647951"/>
                <a:gd name="connsiteY0-18" fmla="*/ 0 h 1743075"/>
                <a:gd name="connsiteX1-19" fmla="*/ 2647951 w 2647951"/>
                <a:gd name="connsiteY1-20" fmla="*/ 0 h 1743075"/>
                <a:gd name="connsiteX2-21" fmla="*/ 2647951 w 2647951"/>
                <a:gd name="connsiteY2-22" fmla="*/ 1266825 h 1743075"/>
                <a:gd name="connsiteX3-23" fmla="*/ 516132 w 2647951"/>
                <a:gd name="connsiteY3-24" fmla="*/ 1323975 h 1743075"/>
                <a:gd name="connsiteX4-25" fmla="*/ 233437 w 2647951"/>
                <a:gd name="connsiteY4-26" fmla="*/ 1329240 h 1743075"/>
                <a:gd name="connsiteX5-27" fmla="*/ 0 w 2647951"/>
                <a:gd name="connsiteY5-28" fmla="*/ 1743075 h 1743075"/>
                <a:gd name="connsiteX6-29" fmla="*/ 0 w 2647951"/>
                <a:gd name="connsiteY6-30" fmla="*/ 1114425 h 1743075"/>
                <a:gd name="connsiteX7-31" fmla="*/ 1 w 2647951"/>
                <a:gd name="connsiteY7-32" fmla="*/ 1114425 h 1743075"/>
                <a:gd name="connsiteX8-33" fmla="*/ 1 w 2647951"/>
                <a:gd name="connsiteY8-34" fmla="*/ 0 h 1743075"/>
                <a:gd name="connsiteX0-35" fmla="*/ 1 w 2647951"/>
                <a:gd name="connsiteY0-36" fmla="*/ 0 h 1743075"/>
                <a:gd name="connsiteX1-37" fmla="*/ 2647951 w 2647951"/>
                <a:gd name="connsiteY1-38" fmla="*/ 0 h 1743075"/>
                <a:gd name="connsiteX2-39" fmla="*/ 2647951 w 2647951"/>
                <a:gd name="connsiteY2-40" fmla="*/ 1266825 h 1743075"/>
                <a:gd name="connsiteX3-41" fmla="*/ 516132 w 2647951"/>
                <a:gd name="connsiteY3-42" fmla="*/ 1323975 h 1743075"/>
                <a:gd name="connsiteX4-43" fmla="*/ 233437 w 2647951"/>
                <a:gd name="connsiteY4-44" fmla="*/ 1329240 h 1743075"/>
                <a:gd name="connsiteX5-45" fmla="*/ 0 w 2647951"/>
                <a:gd name="connsiteY5-46" fmla="*/ 1743075 h 1743075"/>
                <a:gd name="connsiteX6-47" fmla="*/ 0 w 2647951"/>
                <a:gd name="connsiteY6-48" fmla="*/ 1114425 h 1743075"/>
                <a:gd name="connsiteX7-49" fmla="*/ 1 w 2647951"/>
                <a:gd name="connsiteY7-50" fmla="*/ 1114425 h 1743075"/>
                <a:gd name="connsiteX8-51" fmla="*/ 1 w 2647951"/>
                <a:gd name="connsiteY8-52" fmla="*/ 0 h 1743075"/>
                <a:gd name="connsiteX0-53" fmla="*/ 1 w 2647951"/>
                <a:gd name="connsiteY0-54" fmla="*/ 0 h 1745366"/>
                <a:gd name="connsiteX1-55" fmla="*/ 2647951 w 2647951"/>
                <a:gd name="connsiteY1-56" fmla="*/ 0 h 1745366"/>
                <a:gd name="connsiteX2-57" fmla="*/ 2647951 w 2647951"/>
                <a:gd name="connsiteY2-58" fmla="*/ 1266825 h 1745366"/>
                <a:gd name="connsiteX3-59" fmla="*/ 516132 w 2647951"/>
                <a:gd name="connsiteY3-60" fmla="*/ 1323975 h 1745366"/>
                <a:gd name="connsiteX4-61" fmla="*/ 0 w 2647951"/>
                <a:gd name="connsiteY4-62" fmla="*/ 1743075 h 1745366"/>
                <a:gd name="connsiteX5-63" fmla="*/ 0 w 2647951"/>
                <a:gd name="connsiteY5-64" fmla="*/ 1114425 h 1745366"/>
                <a:gd name="connsiteX6-65" fmla="*/ 1 w 2647951"/>
                <a:gd name="connsiteY6-66" fmla="*/ 1114425 h 1745366"/>
                <a:gd name="connsiteX7-67" fmla="*/ 1 w 2647951"/>
                <a:gd name="connsiteY7-68" fmla="*/ 0 h 1745366"/>
                <a:gd name="connsiteX0-69" fmla="*/ 1 w 2647951"/>
                <a:gd name="connsiteY0-70" fmla="*/ 0 h 1745305"/>
                <a:gd name="connsiteX1-71" fmla="*/ 2647951 w 2647951"/>
                <a:gd name="connsiteY1-72" fmla="*/ 0 h 1745305"/>
                <a:gd name="connsiteX2-73" fmla="*/ 2638426 w 2647951"/>
                <a:gd name="connsiteY2-74" fmla="*/ 1333500 h 1745305"/>
                <a:gd name="connsiteX3-75" fmla="*/ 516132 w 2647951"/>
                <a:gd name="connsiteY3-76" fmla="*/ 1323975 h 1745305"/>
                <a:gd name="connsiteX4-77" fmla="*/ 0 w 2647951"/>
                <a:gd name="connsiteY4-78" fmla="*/ 1743075 h 1745305"/>
                <a:gd name="connsiteX5-79" fmla="*/ 0 w 2647951"/>
                <a:gd name="connsiteY5-80" fmla="*/ 1114425 h 1745305"/>
                <a:gd name="connsiteX6-81" fmla="*/ 1 w 2647951"/>
                <a:gd name="connsiteY6-82" fmla="*/ 1114425 h 1745305"/>
                <a:gd name="connsiteX7-83" fmla="*/ 1 w 2647951"/>
                <a:gd name="connsiteY7-84" fmla="*/ 0 h 1745305"/>
              </a:gdLst>
              <a:ahLst/>
              <a:cxnLst>
                <a:cxn ang="0">
                  <a:pos x="connsiteX0-69" y="connsiteY0-70"/>
                </a:cxn>
                <a:cxn ang="0">
                  <a:pos x="connsiteX1-71" y="connsiteY1-72"/>
                </a:cxn>
                <a:cxn ang="0">
                  <a:pos x="connsiteX2-73" y="connsiteY2-74"/>
                </a:cxn>
                <a:cxn ang="0">
                  <a:pos x="connsiteX3-75" y="connsiteY3-76"/>
                </a:cxn>
                <a:cxn ang="0">
                  <a:pos x="connsiteX4-77" y="connsiteY4-78"/>
                </a:cxn>
                <a:cxn ang="0">
                  <a:pos x="connsiteX5-79" y="connsiteY5-80"/>
                </a:cxn>
                <a:cxn ang="0">
                  <a:pos x="connsiteX6-81" y="connsiteY6-82"/>
                </a:cxn>
                <a:cxn ang="0">
                  <a:pos x="connsiteX7-83" y="connsiteY7-84"/>
                </a:cxn>
              </a:cxnLst>
              <a:rect l="l" t="t" r="r" b="b"/>
              <a:pathLst>
                <a:path w="2647951" h="1745305">
                  <a:moveTo>
                    <a:pt x="1" y="0"/>
                  </a:moveTo>
                  <a:lnTo>
                    <a:pt x="2647951" y="0"/>
                  </a:lnTo>
                  <a:lnTo>
                    <a:pt x="2638426" y="1333500"/>
                  </a:lnTo>
                  <a:cubicBezTo>
                    <a:pt x="2246610" y="1544638"/>
                    <a:pt x="955870" y="1255713"/>
                    <a:pt x="516132" y="1323975"/>
                  </a:cubicBezTo>
                  <a:cubicBezTo>
                    <a:pt x="76394" y="1392237"/>
                    <a:pt x="86022" y="1778000"/>
                    <a:pt x="0" y="1743075"/>
                  </a:cubicBezTo>
                  <a:lnTo>
                    <a:pt x="0" y="1114425"/>
                  </a:lnTo>
                  <a:lnTo>
                    <a:pt x="1" y="1114425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504000" rtlCol="0" anchor="ctr">
              <a:norm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以人工形式传递</a:t>
              </a:r>
            </a:p>
          </p:txBody>
        </p:sp>
        <p:sp>
          <p:nvSpPr>
            <p:cNvPr id="41" name="文本框 40"/>
            <p:cNvSpPr txBox="1"/>
            <p:nvPr>
              <p:custDataLst>
                <p:tags r:id="rId10"/>
              </p:custDataLst>
            </p:nvPr>
          </p:nvSpPr>
          <p:spPr>
            <a:xfrm>
              <a:off x="3295650" y="4532145"/>
              <a:ext cx="476249" cy="384513"/>
            </a:xfrm>
            <a:prstGeom prst="rect">
              <a:avLst/>
            </a:prstGeom>
            <a:noFill/>
          </p:spPr>
          <p:txBody>
            <a:bodyPr wrap="square" rtlCol="0" anchor="ctr">
              <a:normAutofit/>
            </a:bodyPr>
            <a:lstStyle/>
            <a:p>
              <a:pPr algn="ctr"/>
              <a:r>
                <a:rPr lang="en-US" altLang="zh-CN" dirty="0"/>
                <a:t>D</a:t>
              </a:r>
              <a:endParaRPr lang="zh-CN" altLang="en-US" dirty="0"/>
            </a:p>
          </p:txBody>
        </p:sp>
      </p:grpSp>
      <p:sp>
        <p:nvSpPr>
          <p:cNvPr id="24" name="文本框 23"/>
          <p:cNvSpPr txBox="1"/>
          <p:nvPr>
            <p:custDataLst>
              <p:tags r:id="rId6"/>
            </p:custDataLst>
          </p:nvPr>
        </p:nvSpPr>
        <p:spPr>
          <a:xfrm>
            <a:off x="1289685" y="384175"/>
            <a:ext cx="9192260" cy="685165"/>
          </a:xfrm>
          <a:prstGeom prst="rect">
            <a:avLst/>
          </a:prstGeom>
          <a:noFill/>
        </p:spPr>
        <p:txBody>
          <a:bodyPr wrap="square" rtlCol="0" anchor="ctr"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>
                <a:gradFill>
                  <a:gsLst>
                    <a:gs pos="0">
                      <a:schemeClr val="tx2"/>
                    </a:gs>
                    <a:gs pos="100000">
                      <a:schemeClr val="bg2"/>
                    </a:gs>
                  </a:gsLst>
                  <a:lin ang="108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文献传递的规则是什么？</a:t>
            </a:r>
            <a:endParaRPr lang="zh-CN" altLang="en-US" sz="280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2" name="图片 1" descr="A000220150318M34PPIC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7192010" y="48895"/>
            <a:ext cx="2311400" cy="183451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/>
          <p:cNvGrpSpPr/>
          <p:nvPr>
            <p:custDataLst>
              <p:tags r:id="rId2"/>
            </p:custDataLst>
          </p:nvPr>
        </p:nvGrpSpPr>
        <p:grpSpPr>
          <a:xfrm>
            <a:off x="415925" y="194945"/>
            <a:ext cx="11360150" cy="6468110"/>
            <a:chOff x="1524618" y="3167285"/>
            <a:chExt cx="2647951" cy="1745508"/>
          </a:xfrm>
        </p:grpSpPr>
        <p:cxnSp>
          <p:nvCxnSpPr>
            <p:cNvPr id="9" name="直接连接符 8"/>
            <p:cNvCxnSpPr/>
            <p:nvPr>
              <p:custDataLst>
                <p:tags r:id="rId3"/>
              </p:custDataLst>
            </p:nvPr>
          </p:nvCxnSpPr>
          <p:spPr>
            <a:xfrm>
              <a:off x="1624126" y="4787184"/>
              <a:ext cx="1866900" cy="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>
              <p:custDataLst>
                <p:tags r:id="rId4"/>
              </p:custDataLst>
            </p:nvPr>
          </p:nvCxnSpPr>
          <p:spPr>
            <a:xfrm>
              <a:off x="1524618" y="4912793"/>
              <a:ext cx="2505076" cy="0"/>
            </a:xfrm>
            <a:prstGeom prst="line">
              <a:avLst/>
            </a:prstGeom>
            <a:ln>
              <a:solidFill>
                <a:schemeClr val="accent2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任意多边形 6"/>
            <p:cNvSpPr/>
            <p:nvPr>
              <p:custDataLst>
                <p:tags r:id="rId5"/>
              </p:custDataLst>
            </p:nvPr>
          </p:nvSpPr>
          <p:spPr>
            <a:xfrm>
              <a:off x="1524618" y="3167285"/>
              <a:ext cx="2647951" cy="1745305"/>
            </a:xfrm>
            <a:custGeom>
              <a:avLst/>
              <a:gdLst>
                <a:gd name="connsiteX0" fmla="*/ 1 w 2647951"/>
                <a:gd name="connsiteY0" fmla="*/ 0 h 1743075"/>
                <a:gd name="connsiteX1" fmla="*/ 2647951 w 2647951"/>
                <a:gd name="connsiteY1" fmla="*/ 0 h 1743075"/>
                <a:gd name="connsiteX2" fmla="*/ 2647951 w 2647951"/>
                <a:gd name="connsiteY2" fmla="*/ 1266825 h 1743075"/>
                <a:gd name="connsiteX3" fmla="*/ 297057 w 2647951"/>
                <a:gd name="connsiteY3" fmla="*/ 1266825 h 1743075"/>
                <a:gd name="connsiteX4" fmla="*/ 233437 w 2647951"/>
                <a:gd name="connsiteY4" fmla="*/ 1329240 h 1743075"/>
                <a:gd name="connsiteX5" fmla="*/ 0 w 2647951"/>
                <a:gd name="connsiteY5" fmla="*/ 1743075 h 1743075"/>
                <a:gd name="connsiteX6" fmla="*/ 0 w 2647951"/>
                <a:gd name="connsiteY6" fmla="*/ 1114425 h 1743075"/>
                <a:gd name="connsiteX7" fmla="*/ 1 w 2647951"/>
                <a:gd name="connsiteY7" fmla="*/ 1114425 h 1743075"/>
                <a:gd name="connsiteX0-1" fmla="*/ 1 w 2647951"/>
                <a:gd name="connsiteY0-2" fmla="*/ 0 h 1743075"/>
                <a:gd name="connsiteX1-3" fmla="*/ 2647951 w 2647951"/>
                <a:gd name="connsiteY1-4" fmla="*/ 0 h 1743075"/>
                <a:gd name="connsiteX2-5" fmla="*/ 2647951 w 2647951"/>
                <a:gd name="connsiteY2-6" fmla="*/ 1266825 h 1743075"/>
                <a:gd name="connsiteX3-7" fmla="*/ 297057 w 2647951"/>
                <a:gd name="connsiteY3-8" fmla="*/ 1266825 h 1743075"/>
                <a:gd name="connsiteX4-9" fmla="*/ 233437 w 2647951"/>
                <a:gd name="connsiteY4-10" fmla="*/ 1329240 h 1743075"/>
                <a:gd name="connsiteX5-11" fmla="*/ 0 w 2647951"/>
                <a:gd name="connsiteY5-12" fmla="*/ 1743075 h 1743075"/>
                <a:gd name="connsiteX6-13" fmla="*/ 0 w 2647951"/>
                <a:gd name="connsiteY6-14" fmla="*/ 1114425 h 1743075"/>
                <a:gd name="connsiteX7-15" fmla="*/ 1 w 2647951"/>
                <a:gd name="connsiteY7-16" fmla="*/ 1114425 h 1743075"/>
                <a:gd name="connsiteX8" fmla="*/ 1 w 2647951"/>
                <a:gd name="connsiteY8" fmla="*/ 0 h 1743075"/>
                <a:gd name="connsiteX0-17" fmla="*/ 1 w 2647951"/>
                <a:gd name="connsiteY0-18" fmla="*/ 0 h 1743075"/>
                <a:gd name="connsiteX1-19" fmla="*/ 2647951 w 2647951"/>
                <a:gd name="connsiteY1-20" fmla="*/ 0 h 1743075"/>
                <a:gd name="connsiteX2-21" fmla="*/ 2647951 w 2647951"/>
                <a:gd name="connsiteY2-22" fmla="*/ 1266825 h 1743075"/>
                <a:gd name="connsiteX3-23" fmla="*/ 516132 w 2647951"/>
                <a:gd name="connsiteY3-24" fmla="*/ 1323975 h 1743075"/>
                <a:gd name="connsiteX4-25" fmla="*/ 233437 w 2647951"/>
                <a:gd name="connsiteY4-26" fmla="*/ 1329240 h 1743075"/>
                <a:gd name="connsiteX5-27" fmla="*/ 0 w 2647951"/>
                <a:gd name="connsiteY5-28" fmla="*/ 1743075 h 1743075"/>
                <a:gd name="connsiteX6-29" fmla="*/ 0 w 2647951"/>
                <a:gd name="connsiteY6-30" fmla="*/ 1114425 h 1743075"/>
                <a:gd name="connsiteX7-31" fmla="*/ 1 w 2647951"/>
                <a:gd name="connsiteY7-32" fmla="*/ 1114425 h 1743075"/>
                <a:gd name="connsiteX8-33" fmla="*/ 1 w 2647951"/>
                <a:gd name="connsiteY8-34" fmla="*/ 0 h 1743075"/>
                <a:gd name="connsiteX0-35" fmla="*/ 1 w 2647951"/>
                <a:gd name="connsiteY0-36" fmla="*/ 0 h 1743075"/>
                <a:gd name="connsiteX1-37" fmla="*/ 2647951 w 2647951"/>
                <a:gd name="connsiteY1-38" fmla="*/ 0 h 1743075"/>
                <a:gd name="connsiteX2-39" fmla="*/ 2647951 w 2647951"/>
                <a:gd name="connsiteY2-40" fmla="*/ 1266825 h 1743075"/>
                <a:gd name="connsiteX3-41" fmla="*/ 516132 w 2647951"/>
                <a:gd name="connsiteY3-42" fmla="*/ 1323975 h 1743075"/>
                <a:gd name="connsiteX4-43" fmla="*/ 233437 w 2647951"/>
                <a:gd name="connsiteY4-44" fmla="*/ 1329240 h 1743075"/>
                <a:gd name="connsiteX5-45" fmla="*/ 0 w 2647951"/>
                <a:gd name="connsiteY5-46" fmla="*/ 1743075 h 1743075"/>
                <a:gd name="connsiteX6-47" fmla="*/ 0 w 2647951"/>
                <a:gd name="connsiteY6-48" fmla="*/ 1114425 h 1743075"/>
                <a:gd name="connsiteX7-49" fmla="*/ 1 w 2647951"/>
                <a:gd name="connsiteY7-50" fmla="*/ 1114425 h 1743075"/>
                <a:gd name="connsiteX8-51" fmla="*/ 1 w 2647951"/>
                <a:gd name="connsiteY8-52" fmla="*/ 0 h 1743075"/>
                <a:gd name="connsiteX0-53" fmla="*/ 1 w 2647951"/>
                <a:gd name="connsiteY0-54" fmla="*/ 0 h 1745366"/>
                <a:gd name="connsiteX1-55" fmla="*/ 2647951 w 2647951"/>
                <a:gd name="connsiteY1-56" fmla="*/ 0 h 1745366"/>
                <a:gd name="connsiteX2-57" fmla="*/ 2647951 w 2647951"/>
                <a:gd name="connsiteY2-58" fmla="*/ 1266825 h 1745366"/>
                <a:gd name="connsiteX3-59" fmla="*/ 516132 w 2647951"/>
                <a:gd name="connsiteY3-60" fmla="*/ 1323975 h 1745366"/>
                <a:gd name="connsiteX4-61" fmla="*/ 0 w 2647951"/>
                <a:gd name="connsiteY4-62" fmla="*/ 1743075 h 1745366"/>
                <a:gd name="connsiteX5-63" fmla="*/ 0 w 2647951"/>
                <a:gd name="connsiteY5-64" fmla="*/ 1114425 h 1745366"/>
                <a:gd name="connsiteX6-65" fmla="*/ 1 w 2647951"/>
                <a:gd name="connsiteY6-66" fmla="*/ 1114425 h 1745366"/>
                <a:gd name="connsiteX7-67" fmla="*/ 1 w 2647951"/>
                <a:gd name="connsiteY7-68" fmla="*/ 0 h 1745366"/>
                <a:gd name="connsiteX0-69" fmla="*/ 1 w 2647951"/>
                <a:gd name="connsiteY0-70" fmla="*/ 0 h 1745305"/>
                <a:gd name="connsiteX1-71" fmla="*/ 2647951 w 2647951"/>
                <a:gd name="connsiteY1-72" fmla="*/ 0 h 1745305"/>
                <a:gd name="connsiteX2-73" fmla="*/ 2638426 w 2647951"/>
                <a:gd name="connsiteY2-74" fmla="*/ 1333500 h 1745305"/>
                <a:gd name="connsiteX3-75" fmla="*/ 516132 w 2647951"/>
                <a:gd name="connsiteY3-76" fmla="*/ 1323975 h 1745305"/>
                <a:gd name="connsiteX4-77" fmla="*/ 0 w 2647951"/>
                <a:gd name="connsiteY4-78" fmla="*/ 1743075 h 1745305"/>
                <a:gd name="connsiteX5-79" fmla="*/ 0 w 2647951"/>
                <a:gd name="connsiteY5-80" fmla="*/ 1114425 h 1745305"/>
                <a:gd name="connsiteX6-81" fmla="*/ 1 w 2647951"/>
                <a:gd name="connsiteY6-82" fmla="*/ 1114425 h 1745305"/>
                <a:gd name="connsiteX7-83" fmla="*/ 1 w 2647951"/>
                <a:gd name="connsiteY7-84" fmla="*/ 0 h 1745305"/>
              </a:gdLst>
              <a:ahLst/>
              <a:cxnLst>
                <a:cxn ang="0">
                  <a:pos x="connsiteX0-69" y="connsiteY0-70"/>
                </a:cxn>
                <a:cxn ang="0">
                  <a:pos x="connsiteX1-71" y="connsiteY1-72"/>
                </a:cxn>
                <a:cxn ang="0">
                  <a:pos x="connsiteX2-73" y="connsiteY2-74"/>
                </a:cxn>
                <a:cxn ang="0">
                  <a:pos x="connsiteX3-75" y="connsiteY3-76"/>
                </a:cxn>
                <a:cxn ang="0">
                  <a:pos x="connsiteX4-77" y="connsiteY4-78"/>
                </a:cxn>
                <a:cxn ang="0">
                  <a:pos x="connsiteX5-79" y="connsiteY5-80"/>
                </a:cxn>
                <a:cxn ang="0">
                  <a:pos x="connsiteX6-81" y="connsiteY6-82"/>
                </a:cxn>
                <a:cxn ang="0">
                  <a:pos x="connsiteX7-83" y="connsiteY7-84"/>
                </a:cxn>
              </a:cxnLst>
              <a:rect l="l" t="t" r="r" b="b"/>
              <a:pathLst>
                <a:path w="2647951" h="1745305">
                  <a:moveTo>
                    <a:pt x="1" y="0"/>
                  </a:moveTo>
                  <a:lnTo>
                    <a:pt x="2647951" y="0"/>
                  </a:lnTo>
                  <a:lnTo>
                    <a:pt x="2638426" y="1333500"/>
                  </a:lnTo>
                  <a:cubicBezTo>
                    <a:pt x="2246610" y="1544638"/>
                    <a:pt x="955870" y="1255713"/>
                    <a:pt x="516132" y="1323975"/>
                  </a:cubicBezTo>
                  <a:cubicBezTo>
                    <a:pt x="76394" y="1392237"/>
                    <a:pt x="86022" y="1778000"/>
                    <a:pt x="0" y="1743075"/>
                  </a:cubicBezTo>
                  <a:lnTo>
                    <a:pt x="0" y="1114425"/>
                  </a:lnTo>
                  <a:lnTo>
                    <a:pt x="1" y="1114425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504000" rtlCol="0" anchor="ctr">
              <a:norm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dirty="0">
                  <a:solidFill>
                    <a:schemeClr val="bg1"/>
                  </a:solidFill>
                </a:rPr>
                <a:t> </a:t>
              </a: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567690" y="363855"/>
            <a:ext cx="7634605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sz="280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图书馆外文电子书的升级方案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134360" y="1570355"/>
            <a:ext cx="5923280" cy="52197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8575" cmpd="dbl">
            <a:solidFill>
              <a:schemeClr val="accent1">
                <a:shade val="5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2000万册外文纸本书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3134360" y="2727325"/>
            <a:ext cx="5923280" cy="52197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8575" cmpd="dbl">
            <a:solidFill>
              <a:schemeClr val="accent1">
                <a:shade val="5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200万册外文电子书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3134360" y="3884295"/>
            <a:ext cx="5923280" cy="52197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8575" cmpd="dbl">
            <a:solidFill>
              <a:schemeClr val="accent1">
                <a:shade val="5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300万册外文OA电子书</a:t>
            </a:r>
          </a:p>
        </p:txBody>
      </p:sp>
      <p:sp>
        <p:nvSpPr>
          <p:cNvPr id="14" name="矩形 13"/>
          <p:cNvSpPr/>
          <p:nvPr/>
        </p:nvSpPr>
        <p:spPr>
          <a:xfrm>
            <a:off x="890905" y="4911725"/>
            <a:ext cx="10410190" cy="64516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3600" b="1"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实现统一检索、联合订购、共建共享、价格透明 等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2018463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4639"/>
  <p:tag name="KSO_WM_UNIT_TYPE" val="l_h_i"/>
  <p:tag name="KSO_WM_UNIT_INDEX" val="1_1_4"/>
  <p:tag name="KSO_WM_UNIT_ID" val="custom20184639_6*l_h_i*1_1_4"/>
  <p:tag name="KSO_WM_UNIT_LAYERLEVEL" val="1_1_1"/>
  <p:tag name="KSO_WM_BEAUTIFY_FLAG" val="#wm#"/>
  <p:tag name="KSO_WM_TAG_VERSION" val="1.0"/>
  <p:tag name="KSO_WM_DIAGRAM_GROUP_CODE" val="l1-1"/>
  <p:tag name="KSO_WM_UNIT_FILL_FORE_SCHEMECOLOR_INDEX" val="6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4639"/>
  <p:tag name="KSO_WM_UNIT_TYPE" val="l_h_i"/>
  <p:tag name="KSO_WM_UNIT_INDEX" val="1_2_1"/>
  <p:tag name="KSO_WM_UNIT_ID" val="custom20184639_6*l_h_i*1_2_1"/>
  <p:tag name="KSO_WM_UNIT_LAYERLEVEL" val="1_1_1"/>
  <p:tag name="KSO_WM_BEAUTIFY_FLAG" val="#wm#"/>
  <p:tag name="KSO_WM_TAG_VERSION" val="1.0"/>
  <p:tag name="KSO_WM_DIAGRAM_GROUP_CODE" val="l1-1"/>
  <p:tag name="KSO_WM_UNIT_TEXT_FILL_FORE_SCHEMECOLOR_INDEX" val="15"/>
  <p:tag name="KSO_WM_UNIT_TEXT_FILL_TYPE" val="1"/>
  <p:tag name="KSO_WM_UNIT_USESOURCEFORMAT_APPLY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4639"/>
  <p:tag name="KSO_WM_UNIT_TYPE" val="l_h_f"/>
  <p:tag name="KSO_WM_UNIT_INDEX" val="1_2_1"/>
  <p:tag name="KSO_WM_UNIT_ID" val="custom20184639_6*l_h_f*1_2_1"/>
  <p:tag name="KSO_WM_UNIT_LAYERLEVEL" val="1_1_1"/>
  <p:tag name="KSO_WM_UNIT_VALUE" val="14"/>
  <p:tag name="KSO_WM_UNIT_HIGHLIGHT" val="0"/>
  <p:tag name="KSO_WM_UNIT_COMPATIBLE" val="0"/>
  <p:tag name="KSO_WM_UNIT_CLEAR" val="0"/>
  <p:tag name="KSO_WM_UNIT_PRESET_TEXT_INDEX" val="0"/>
  <p:tag name="KSO_WM_UNIT_PRESET_TEXT_LEN" val="9"/>
  <p:tag name="KSO_WM_BEAUTIFY_FLAG" val="#wm#"/>
  <p:tag name="KSO_WM_TAG_VERSION" val="1.0"/>
  <p:tag name="KSO_WM_DIAGRAM_GROUP_CODE" val="l1-1"/>
  <p:tag name="KSO_WM_UNIT_TEXT_FILL_FORE_SCHEMECOLOR_INDEX" val="15"/>
  <p:tag name="KSO_WM_UNIT_TEXT_FILL_TYPE" val="1"/>
  <p:tag name="KSO_WM_UNIT_USESOURCEFORMAT_APPLY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4639"/>
  <p:tag name="KSO_WM_UNIT_TYPE" val="l_h_i"/>
  <p:tag name="KSO_WM_UNIT_INDEX" val="1_3_1"/>
  <p:tag name="KSO_WM_UNIT_ID" val="custom20184639_6*l_h_i*1_3_1"/>
  <p:tag name="KSO_WM_UNIT_LAYERLEVEL" val="1_1_1"/>
  <p:tag name="KSO_WM_BEAUTIFY_FLAG" val="#wm#"/>
  <p:tag name="KSO_WM_TAG_VERSION" val="1.0"/>
  <p:tag name="KSO_WM_DIAGRAM_GROUP_CODE" val="l1-1"/>
  <p:tag name="KSO_WM_UNIT_TEXT_FILL_FORE_SCHEMECOLOR_INDEX" val="15"/>
  <p:tag name="KSO_WM_UNIT_TEXT_FILL_TYPE" val="1"/>
  <p:tag name="KSO_WM_UNIT_USESOURCEFORMAT_APPLY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4639"/>
  <p:tag name="KSO_WM_UNIT_TYPE" val="l_h_f"/>
  <p:tag name="KSO_WM_UNIT_INDEX" val="1_3_1"/>
  <p:tag name="KSO_WM_UNIT_ID" val="custom20184639_6*l_h_f*1_3_1"/>
  <p:tag name="KSO_WM_UNIT_LAYERLEVEL" val="1_1_1"/>
  <p:tag name="KSO_WM_UNIT_VALUE" val="14"/>
  <p:tag name="KSO_WM_UNIT_HIGHLIGHT" val="0"/>
  <p:tag name="KSO_WM_UNIT_COMPATIBLE" val="0"/>
  <p:tag name="KSO_WM_UNIT_CLEAR" val="0"/>
  <p:tag name="KSO_WM_UNIT_PRESET_TEXT_INDEX" val="0"/>
  <p:tag name="KSO_WM_UNIT_PRESET_TEXT_LEN" val="9"/>
  <p:tag name="KSO_WM_BEAUTIFY_FLAG" val="#wm#"/>
  <p:tag name="KSO_WM_TAG_VERSION" val="1.0"/>
  <p:tag name="KSO_WM_DIAGRAM_GROUP_CODE" val="l1-1"/>
  <p:tag name="KSO_WM_UNIT_TEXT_FILL_FORE_SCHEMECOLOR_INDEX" val="15"/>
  <p:tag name="KSO_WM_UNIT_TEXT_FILL_TYPE" val="1"/>
  <p:tag name="KSO_WM_UNIT_USESOURCEFORMAT_APPLY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4639"/>
  <p:tag name="KSO_WM_UNIT_TYPE" val="l_h_i"/>
  <p:tag name="KSO_WM_UNIT_INDEX" val="1_4_1"/>
  <p:tag name="KSO_WM_UNIT_ID" val="custom20184639_6*l_h_i*1_4_1"/>
  <p:tag name="KSO_WM_UNIT_LAYERLEVEL" val="1_1_1"/>
  <p:tag name="KSO_WM_BEAUTIFY_FLAG" val="#wm#"/>
  <p:tag name="KSO_WM_TAG_VERSION" val="1.0"/>
  <p:tag name="KSO_WM_DIAGRAM_GROUP_CODE" val="l1-1"/>
  <p:tag name="KSO_WM_UNIT_TEXT_FILL_FORE_SCHEMECOLOR_INDEX" val="15"/>
  <p:tag name="KSO_WM_UNIT_TEXT_FILL_TYPE" val="1"/>
  <p:tag name="KSO_WM_UNIT_USESOURCEFORMAT_APPLY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4639"/>
  <p:tag name="KSO_WM_UNIT_TYPE" val="l_h_f"/>
  <p:tag name="KSO_WM_UNIT_INDEX" val="1_4_1"/>
  <p:tag name="KSO_WM_UNIT_ID" val="custom20184639_6*l_h_f*1_4_1"/>
  <p:tag name="KSO_WM_UNIT_LAYERLEVEL" val="1_1_1"/>
  <p:tag name="KSO_WM_UNIT_VALUE" val="14"/>
  <p:tag name="KSO_WM_UNIT_HIGHLIGHT" val="0"/>
  <p:tag name="KSO_WM_UNIT_COMPATIBLE" val="0"/>
  <p:tag name="KSO_WM_UNIT_CLEAR" val="0"/>
  <p:tag name="KSO_WM_UNIT_PRESET_TEXT_INDEX" val="0"/>
  <p:tag name="KSO_WM_UNIT_PRESET_TEXT_LEN" val="9"/>
  <p:tag name="KSO_WM_BEAUTIFY_FLAG" val="#wm#"/>
  <p:tag name="KSO_WM_TAG_VERSION" val="1.0"/>
  <p:tag name="KSO_WM_DIAGRAM_GROUP_CODE" val="l1-1"/>
  <p:tag name="KSO_WM_UNIT_TEXT_FILL_FORE_SCHEMECOLOR_INDEX" val="15"/>
  <p:tag name="KSO_WM_UNIT_TEXT_FILL_TYPE" val="1"/>
  <p:tag name="KSO_WM_UNIT_USESOURCEFORMAT_APPLY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4639"/>
  <p:tag name="KSO_WM_UNIT_TYPE" val="l_h_i"/>
  <p:tag name="KSO_WM_UNIT_INDEX" val="1_5_1"/>
  <p:tag name="KSO_WM_UNIT_ID" val="custom20184639_6*l_h_i*1_5_1"/>
  <p:tag name="KSO_WM_UNIT_LAYERLEVEL" val="1_1_1"/>
  <p:tag name="KSO_WM_BEAUTIFY_FLAG" val="#wm#"/>
  <p:tag name="KSO_WM_TAG_VERSION" val="1.0"/>
  <p:tag name="KSO_WM_DIAGRAM_GROUP_CODE" val="l1-1"/>
  <p:tag name="KSO_WM_UNIT_TEXT_FILL_FORE_SCHEMECOLOR_INDEX" val="15"/>
  <p:tag name="KSO_WM_UNIT_TEXT_FILL_TYPE" val="1"/>
  <p:tag name="KSO_WM_UNIT_USESOURCEFORMAT_APPLY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4639"/>
  <p:tag name="KSO_WM_UNIT_TYPE" val="l_h_f"/>
  <p:tag name="KSO_WM_UNIT_INDEX" val="1_5_1"/>
  <p:tag name="KSO_WM_UNIT_ID" val="custom20184639_6*l_h_f*1_5_1"/>
  <p:tag name="KSO_WM_UNIT_LAYERLEVEL" val="1_1_1"/>
  <p:tag name="KSO_WM_UNIT_VALUE" val="14"/>
  <p:tag name="KSO_WM_UNIT_HIGHLIGHT" val="0"/>
  <p:tag name="KSO_WM_UNIT_COMPATIBLE" val="0"/>
  <p:tag name="KSO_WM_UNIT_CLEAR" val="0"/>
  <p:tag name="KSO_WM_UNIT_PRESET_TEXT_INDEX" val="0"/>
  <p:tag name="KSO_WM_UNIT_PRESET_TEXT_LEN" val="9"/>
  <p:tag name="KSO_WM_BEAUTIFY_FLAG" val="#wm#"/>
  <p:tag name="KSO_WM_TAG_VERSION" val="1.0"/>
  <p:tag name="KSO_WM_DIAGRAM_GROUP_CODE" val="l1-1"/>
  <p:tag name="KSO_WM_UNIT_TEXT_FILL_FORE_SCHEMECOLOR_INDEX" val="15"/>
  <p:tag name="KSO_WM_UNIT_TEXT_FILL_TYPE" val="1"/>
  <p:tag name="KSO_WM_UNIT_USESOURCEFORMAT_APPLY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4639"/>
  <p:tag name="KSO_WM_UNIT_TYPE" val="l_h_i"/>
  <p:tag name="KSO_WM_UNIT_INDEX" val="1_1_5"/>
  <p:tag name="KSO_WM_UNIT_ID" val="custom20184639_6*l_h_i*1_1_5"/>
  <p:tag name="KSO_WM_UNIT_LAYERLEVEL" val="1_1_1"/>
  <p:tag name="KSO_WM_BEAUTIFY_FLAG" val="#wm#"/>
  <p:tag name="KSO_WM_TAG_VERSION" val="1.0"/>
  <p:tag name="KSO_WM_DIAGRAM_GROUP_CODE" val="l1-1"/>
  <p:tag name="KSO_WM_UNIT_FILL_FORE_SCHEMECOLOR_INDEX" val="9"/>
  <p:tag name="KSO_WM_UNIT_FILL_TYPE" val="1"/>
  <p:tag name="KSO_WM_UNIT_SHADOW_SCHEMECOLOR_INDEX" val="9"/>
  <p:tag name="KSO_WM_UNIT_TEXT_FILL_FORE_SCHEMECOLOR_INDEX" val="13"/>
  <p:tag name="KSO_WM_UNIT_TEXT_FILL_TYPE" val="1"/>
  <p:tag name="KSO_WM_UNIT_USESOURCEFORMAT_APPLY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20184639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4639"/>
  <p:tag name="KSO_WM_UNIT_TYPE" val="l_h_a"/>
  <p:tag name="KSO_WM_UNIT_INDEX" val="1_1_1"/>
  <p:tag name="KSO_WM_UNIT_ID" val="custom20184639_6*l_h_a*1_1_1"/>
  <p:tag name="KSO_WM_UNIT_LAYERLEVEL" val="1_1_1"/>
  <p:tag name="KSO_WM_UNIT_VALUE" val="2"/>
  <p:tag name="KSO_WM_UNIT_HIGHLIGHT" val="0"/>
  <p:tag name="KSO_WM_UNIT_COMPATIBLE" val="0"/>
  <p:tag name="KSO_WM_UNIT_CLEAR" val="0"/>
  <p:tag name="KSO_WM_BEAUTIFY_FLAG" val="#wm#"/>
  <p:tag name="KSO_WM_TAG_VERSION" val="1.0"/>
  <p:tag name="KSO_WM_DIAGRAM_GROUP_CODE" val="l1-1"/>
  <p:tag name="KSO_WM_UNIT_PRESET_TEXT" val="目录"/>
  <p:tag name="KSO_WM_UNIT_TEXT_FILL_FORE_SCHEMECOLOR_INDEX" val="15"/>
  <p:tag name="KSO_WM_UNIT_TEXT_FILL_TYPE" val="1"/>
  <p:tag name="KSO_WM_UNIT_USESOURCEFORMAT_APPLY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4639"/>
  <p:tag name="KSO_WM_UNIT_TYPE" val="l_h_b"/>
  <p:tag name="KSO_WM_UNIT_INDEX" val="1_1_1"/>
  <p:tag name="KSO_WM_UNIT_ID" val="custom20184639_6*l_h_b*1_1_1"/>
  <p:tag name="KSO_WM_UNIT_LAYERLEVEL" val="1_1_1"/>
  <p:tag name="KSO_WM_UNIT_VALUE" val="5"/>
  <p:tag name="KSO_WM_UNIT_HIGHLIGHT" val="0"/>
  <p:tag name="KSO_WM_UNIT_COMPATIBLE" val="0"/>
  <p:tag name="KSO_WM_UNIT_CLEAR" val="0"/>
  <p:tag name="KSO_WM_BEAUTIFY_FLAG" val="#wm#"/>
  <p:tag name="KSO_WM_TAG_VERSION" val="1.0"/>
  <p:tag name="KSO_WM_DIAGRAM_GROUP_CODE" val="l1-1"/>
  <p:tag name="KSO_WM_UNIT_PRESET_TEXT" val="Contents"/>
  <p:tag name="KSO_WM_UNIT_TEXT_FILL_FORE_SCHEMECOLOR_INDEX" val="15"/>
  <p:tag name="KSO_WM_UNIT_TEXT_FILL_TYPE" val="1"/>
  <p:tag name="KSO_WM_UNIT_USESOURCEFORMAT_APPLY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4639"/>
  <p:tag name="KSO_WM_UNIT_TYPE" val="l_h_i"/>
  <p:tag name="KSO_WM_UNIT_INDEX" val="1_1_1"/>
  <p:tag name="KSO_WM_UNIT_ID" val="custom20184639_6*l_h_i*1_1_1"/>
  <p:tag name="KSO_WM_UNIT_LAYERLEVEL" val="1_1_1"/>
  <p:tag name="KSO_WM_BEAUTIFY_FLAG" val="#wm#"/>
  <p:tag name="KSO_WM_TAG_VERSION" val="1.0"/>
  <p:tag name="KSO_WM_DIAGRAM_GROUP_CODE" val="l1-1"/>
  <p:tag name="KSO_WM_UNIT_FILL_FORE_SCHEMECOLOR_INDEX" val="6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4639"/>
  <p:tag name="KSO_WM_UNIT_TYPE" val="l_h_i"/>
  <p:tag name="KSO_WM_UNIT_INDEX" val="1_1_2"/>
  <p:tag name="KSO_WM_UNIT_ID" val="custom20184639_6*l_h_i*1_1_2"/>
  <p:tag name="KSO_WM_UNIT_LAYERLEVEL" val="1_1_1"/>
  <p:tag name="KSO_WM_BEAUTIFY_FLAG" val="#wm#"/>
  <p:tag name="KSO_WM_TAG_VERSION" val="1.0"/>
  <p:tag name="KSO_WM_DIAGRAM_GROUP_CODE" val="l1-1"/>
  <p:tag name="KSO_WM_UNIT_FILL_FORE_SCHEMECOLOR_INDEX" val="6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4639"/>
  <p:tag name="KSO_WM_UNIT_TYPE" val="l_h_i"/>
  <p:tag name="KSO_WM_UNIT_INDEX" val="1_1_3"/>
  <p:tag name="KSO_WM_UNIT_ID" val="custom20184639_6*l_h_i*1_1_3"/>
  <p:tag name="KSO_WM_UNIT_LAYERLEVEL" val="1_1_1"/>
  <p:tag name="KSO_WM_BEAUTIFY_FLAG" val="#wm#"/>
  <p:tag name="KSO_WM_TAG_VERSION" val="1.0"/>
  <p:tag name="KSO_WM_DIAGRAM_GROUP_CODE" val="l1-1"/>
  <p:tag name="KSO_WM_UNIT_FILL_FORE_SCHEMECOLOR_INDEX" val="6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4639"/>
  <p:tag name="KSO_WM_TAG_VERSION" val="1.0"/>
  <p:tag name="KSO_WM_SLIDE_ID" val="custom20184639_9"/>
  <p:tag name="KSO_WM_SLIDE_INDEX" val="9"/>
  <p:tag name="KSO_WM_SLIDE_ITEM_CNT" val="2"/>
  <p:tag name="KSO_WM_SLIDE_LAYOUT" val="a_b_e"/>
  <p:tag name="KSO_WM_SLIDE_LAYOUT_CNT" val="1_1_1"/>
  <p:tag name="KSO_WM_SLIDE_TYPE" val="sectionTitle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4639"/>
  <p:tag name="KSO_WM_UNIT_TYPE" val="a"/>
  <p:tag name="KSO_WM_UNIT_INDEX" val="1"/>
  <p:tag name="KSO_WM_UNIT_ID" val="custom20184639_9*a*1"/>
  <p:tag name="KSO_WM_UNIT_LAYERLEVEL" val="1"/>
  <p:tag name="KSO_WM_UNIT_VALUE" val="11"/>
  <p:tag name="KSO_WM_UNIT_ISCONTENTSTITLE" val="0"/>
  <p:tag name="KSO_WM_UNIT_HIGHLIGHT" val="0"/>
  <p:tag name="KSO_WM_UNIT_COMPATIBLE" val="0"/>
  <p:tag name="KSO_WM_UNIT_CLEAR" val="0"/>
  <p:tag name="KSO_WM_BEAUTIFY_FLAG" val="#wm#"/>
  <p:tag name="KSO_WM_TAG_VERSION" val="1.0"/>
  <p:tag name="KSO_WM_UNIT_PRESET_TEXT" val="请在此输入章节标题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4639"/>
  <p:tag name="KSO_WM_UNIT_TYPE" val="e"/>
  <p:tag name="KSO_WM_UNIT_INDEX" val="1"/>
  <p:tag name="KSO_WM_UNIT_ID" val="custom20184639_9*e*1"/>
  <p:tag name="KSO_WM_UNIT_LAYERLEVEL" val="1"/>
  <p:tag name="KSO_WM_UNIT_VALUE" val="2"/>
  <p:tag name="KSO_WM_UNIT_HIGHLIGHT" val="0"/>
  <p:tag name="KSO_WM_UNIT_COMPATIBLE" val="1"/>
  <p:tag name="KSO_WM_UNIT_CLEAR" val="0"/>
  <p:tag name="KSO_WM_BEAUTIFY_FLAG" val="#wm#"/>
  <p:tag name="KSO_WM_TAG_VERSION" val="1.0"/>
  <p:tag name="KSO_WM_UNIT_PRESET_TEXT" val="0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184639_12"/>
  <p:tag name="KSO_WM_SLIDE_INDEX" val="12"/>
  <p:tag name="KSO_WM_SLIDE_ITEM_CNT" val="3"/>
  <p:tag name="KSO_WM_SLIDE_LAYOUT" val="l_a"/>
  <p:tag name="KSO_WM_SLIDE_LAYOUT_CNT" val="1_1"/>
  <p:tag name="KSO_WM_SLIDE_TYPE" val="text"/>
  <p:tag name="KSO_WM_BEAUTIFY_FLAG" val="#wm#"/>
  <p:tag name="KSO_WM_SLIDE_POSITION" val="113*230"/>
  <p:tag name="KSO_WM_SLIDE_SIZE" val="733*137"/>
  <p:tag name="KSO_WM_TEMPLATE_CATEGORY" val="custom"/>
  <p:tag name="KSO_WM_TEMPLATE_INDEX" val="20184639"/>
  <p:tag name="KSO_WM_TAG_VERSION" val="1.0"/>
  <p:tag name="KSO_WM_DIAGRAM_GROUP_CODE" val="l1-2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custom20184639_12*i*0"/>
  <p:tag name="KSO_WM_TEMPLATE_CATEGORY" val="custom"/>
  <p:tag name="KSO_WM_TEMPLATE_INDEX" val="20184639"/>
  <p:tag name="KSO_WM_UNIT_INDEX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4639"/>
  <p:tag name="KSO_WM_TAG_VERSION" val="1.0"/>
  <p:tag name="KSO_WM_TEMPLATE_THUMBS_INDEX" val="1、6、9、13、16、19、2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custom20184639_12*i*9"/>
  <p:tag name="KSO_WM_TEMPLATE_CATEGORY" val="custom"/>
  <p:tag name="KSO_WM_TEMPLATE_INDEX" val="20184639"/>
  <p:tag name="KSO_WM_UNIT_INDEX" val="9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custom20184639_12*i*18"/>
  <p:tag name="KSO_WM_TEMPLATE_CATEGORY" val="custom"/>
  <p:tag name="KSO_WM_TEMPLATE_INDEX" val="20184639"/>
  <p:tag name="KSO_WM_UNIT_INDEX" val="18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4639"/>
  <p:tag name="KSO_WM_UNIT_TYPE" val="a"/>
  <p:tag name="KSO_WM_UNIT_INDEX" val="1"/>
  <p:tag name="KSO_WM_UNIT_ID" val="custom20184639_12*a*1"/>
  <p:tag name="KSO_WM_UNIT_LAYERLEVEL" val="1"/>
  <p:tag name="KSO_WM_UNIT_VALUE" val="20"/>
  <p:tag name="KSO_WM_UNIT_ISCONTENTSTITLE" val="0"/>
  <p:tag name="KSO_WM_UNIT_HIGHLIGHT" val="0"/>
  <p:tag name="KSO_WM_UNIT_COMPATIBLE" val="0"/>
  <p:tag name="KSO_WM_UNIT_CLEAR" val="0"/>
  <p:tag name="KSO_WM_UNIT_PRESET_TEXT_INDEX" val="0"/>
  <p:tag name="KSO_WM_UNIT_PRESET_TEXT_LEN" val="9"/>
  <p:tag name="KSO_WM_UNIT_RELATE_UNITID" val="custom20184639_12*l*1"/>
  <p:tag name="KSO_WM_BEAUTIFY_FLAG" val="#wm#"/>
  <p:tag name="KSO_WM_TAG_VERSION" val="1.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CLEAR" val="1"/>
  <p:tag name="KSO_WM_TEMPLATE_CATEGORY" val="custom"/>
  <p:tag name="KSO_WM_TEMPLATE_INDEX" val="20184639"/>
  <p:tag name="KSO_WM_UNIT_TYPE" val="l_h_i"/>
  <p:tag name="KSO_WM_UNIT_INDEX" val="1_3_1"/>
  <p:tag name="KSO_WM_UNIT_ID" val="custom20184639_12*l_h_i*1_3_1"/>
  <p:tag name="KSO_WM_UNIT_LAYERLEVEL" val="1_1_1"/>
  <p:tag name="KSO_WM_DIAGRAM_GROUP_CODE" val="l1-2"/>
  <p:tag name="KSO_WM_BEAUTIFY_FLAG" val="#wm#"/>
  <p:tag name="KSO_WM_TAG_VERSION" val="1.0"/>
  <p:tag name="KSO_WM_UNIT_LINE_FORE_SCHEMECOLOR_INDEX" val="6"/>
  <p:tag name="KSO_WM_UNIT_LINE_FILL_TYPE" val="2"/>
  <p:tag name="KSO_WM_UNIT_USESOURCEFORMAT_APPLY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CLEAR" val="1"/>
  <p:tag name="KSO_WM_TEMPLATE_CATEGORY" val="custom"/>
  <p:tag name="KSO_WM_TEMPLATE_INDEX" val="20184639"/>
  <p:tag name="KSO_WM_UNIT_TYPE" val="l_h_i"/>
  <p:tag name="KSO_WM_UNIT_INDEX" val="1_3_2"/>
  <p:tag name="KSO_WM_UNIT_ID" val="custom20184639_12*l_h_i*1_3_2"/>
  <p:tag name="KSO_WM_UNIT_LAYERLEVEL" val="1_1_1"/>
  <p:tag name="KSO_WM_DIAGRAM_GROUP_CODE" val="l1-2"/>
  <p:tag name="KSO_WM_BEAUTIFY_FLAG" val="#wm#"/>
  <p:tag name="KSO_WM_TAG_VERSION" val="1.0"/>
  <p:tag name="KSO_WM_UNIT_LINE_FORE_SCHEMECOLOR_INDEX" val="6"/>
  <p:tag name="KSO_WM_UNIT_LINE_FILL_TYPE" val="2"/>
  <p:tag name="KSO_WM_UNIT_USESOURCEFORMAT_APPLY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4639"/>
  <p:tag name="KSO_WM_TAG_VERSION" val="1.0"/>
  <p:tag name="KSO_WM_BEAUTIFY_FLAG" val="#wm#"/>
  <p:tag name="KSO_WM_UNIT_TYPE" val="l_h_f"/>
  <p:tag name="KSO_WM_UNIT_INDEX" val="1_3_1"/>
  <p:tag name="KSO_WM_UNIT_ID" val="custom20184639_12*l_h_f*1_3_1"/>
  <p:tag name="KSO_WM_UNIT_CLEAR" val="1"/>
  <p:tag name="KSO_WM_UNIT_LAYERLEVEL" val="1_1_1"/>
  <p:tag name="KSO_WM_UNIT_VALUE" val="30"/>
  <p:tag name="KSO_WM_UNIT_HIGHLIGHT" val="0"/>
  <p:tag name="KSO_WM_UNIT_COMPATIBLE" val="0"/>
  <p:tag name="KSO_WM_UNIT_PRESET_TEXT_INDEX" val="2"/>
  <p:tag name="KSO_WM_UNIT_PRESET_TEXT_LEN" val="10"/>
  <p:tag name="KSO_WM_DIAGRAM_GROUP_CODE" val="l1-2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CLEAR" val="1"/>
  <p:tag name="KSO_WM_TEMPLATE_CATEGORY" val="custom"/>
  <p:tag name="KSO_WM_TEMPLATE_INDEX" val="20184639"/>
  <p:tag name="KSO_WM_UNIT_TYPE" val="l_h_i"/>
  <p:tag name="KSO_WM_UNIT_INDEX" val="1_3_3"/>
  <p:tag name="KSO_WM_UNIT_ID" val="custom20184639_12*l_h_i*1_3_3"/>
  <p:tag name="KSO_WM_UNIT_LAYERLEVEL" val="1_1_1"/>
  <p:tag name="KSO_WM_DIAGRAM_GROUP_CODE" val="l1-2"/>
  <p:tag name="KSO_WM_BEAUTIFY_FLAG" val="#wm#"/>
  <p:tag name="KSO_WM_TAG_VERSION" val="1.0"/>
  <p:tag name="KSO_WM_UNIT_TEXT_FILL_FORE_SCHEMECOLOR_INDEX" val="13"/>
  <p:tag name="KSO_WM_UNIT_TEXT_FILL_TYPE" val="1"/>
  <p:tag name="KSO_WM_UNIT_USESOURCEFORMAT_APPLY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CLEAR" val="1"/>
  <p:tag name="KSO_WM_TEMPLATE_CATEGORY" val="custom"/>
  <p:tag name="KSO_WM_TEMPLATE_INDEX" val="20184639"/>
  <p:tag name="KSO_WM_UNIT_TYPE" val="l_h_i"/>
  <p:tag name="KSO_WM_UNIT_INDEX" val="1_2_1"/>
  <p:tag name="KSO_WM_UNIT_ID" val="custom20184639_12*l_h_i*1_2_1"/>
  <p:tag name="KSO_WM_UNIT_LAYERLEVEL" val="1_1_1"/>
  <p:tag name="KSO_WM_DIAGRAM_GROUP_CODE" val="l1-2"/>
  <p:tag name="KSO_WM_BEAUTIFY_FLAG" val="#wm#"/>
  <p:tag name="KSO_WM_TAG_VERSION" val="1.0"/>
  <p:tag name="KSO_WM_UNIT_LINE_FORE_SCHEMECOLOR_INDEX" val="6"/>
  <p:tag name="KSO_WM_UNIT_LINE_FILL_TYPE" val="2"/>
  <p:tag name="KSO_WM_UNIT_USESOURCEFORMAT_APPLY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CLEAR" val="1"/>
  <p:tag name="KSO_WM_TEMPLATE_CATEGORY" val="custom"/>
  <p:tag name="KSO_WM_TEMPLATE_INDEX" val="20184639"/>
  <p:tag name="KSO_WM_UNIT_TYPE" val="l_h_i"/>
  <p:tag name="KSO_WM_UNIT_INDEX" val="1_2_2"/>
  <p:tag name="KSO_WM_UNIT_ID" val="custom20184639_12*l_h_i*1_2_2"/>
  <p:tag name="KSO_WM_UNIT_LAYERLEVEL" val="1_1_1"/>
  <p:tag name="KSO_WM_DIAGRAM_GROUP_CODE" val="l1-2"/>
  <p:tag name="KSO_WM_BEAUTIFY_FLAG" val="#wm#"/>
  <p:tag name="KSO_WM_TAG_VERSION" val="1.0"/>
  <p:tag name="KSO_WM_UNIT_LINE_FORE_SCHEMECOLOR_INDEX" val="6"/>
  <p:tag name="KSO_WM_UNIT_LINE_FILL_TYPE" val="2"/>
  <p:tag name="KSO_WM_UNIT_USESOURCEFORMAT_APPLY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4639"/>
  <p:tag name="KSO_WM_TAG_VERSION" val="1.0"/>
  <p:tag name="KSO_WM_BEAUTIFY_FLAG" val="#wm#"/>
  <p:tag name="KSO_WM_UNIT_TYPE" val="l_h_f"/>
  <p:tag name="KSO_WM_UNIT_INDEX" val="1_2_1"/>
  <p:tag name="KSO_WM_UNIT_ID" val="custom20184639_12*l_h_f*1_2_1"/>
  <p:tag name="KSO_WM_UNIT_CLEAR" val="1"/>
  <p:tag name="KSO_WM_UNIT_LAYERLEVEL" val="1_1_1"/>
  <p:tag name="KSO_WM_UNIT_VALUE" val="30"/>
  <p:tag name="KSO_WM_UNIT_HIGHLIGHT" val="0"/>
  <p:tag name="KSO_WM_UNIT_COMPATIBLE" val="0"/>
  <p:tag name="KSO_WM_UNIT_PRESET_TEXT_INDEX" val="2"/>
  <p:tag name="KSO_WM_UNIT_PRESET_TEXT_LEN" val="10"/>
  <p:tag name="KSO_WM_DIAGRAM_GROUP_CODE" val="l1-2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4639"/>
  <p:tag name="KSO_WM_TAG_VERSION" val="1.0"/>
  <p:tag name="KSO_WM_SLIDE_ID" val="custom20184639_1"/>
  <p:tag name="KSO_WM_SLIDE_INDEX" val="1"/>
  <p:tag name="KSO_WM_SLIDE_ITEM_CNT" val="2"/>
  <p:tag name="KSO_WM_SLIDE_LAYOUT" val="a_b"/>
  <p:tag name="KSO_WM_SLIDE_LAYOUT_CNT" val="1_1"/>
  <p:tag name="KSO_WM_SLIDE_TYPE" val="title"/>
  <p:tag name="KSO_WM_TEMPLATE_THUMBS_INDEX" val="1、6、9、13、16、19、20、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CLEAR" val="1"/>
  <p:tag name="KSO_WM_TEMPLATE_CATEGORY" val="custom"/>
  <p:tag name="KSO_WM_TEMPLATE_INDEX" val="20184639"/>
  <p:tag name="KSO_WM_UNIT_TYPE" val="l_h_i"/>
  <p:tag name="KSO_WM_UNIT_INDEX" val="1_2_3"/>
  <p:tag name="KSO_WM_UNIT_ID" val="custom20184639_12*l_h_i*1_2_3"/>
  <p:tag name="KSO_WM_UNIT_LAYERLEVEL" val="1_1_1"/>
  <p:tag name="KSO_WM_DIAGRAM_GROUP_CODE" val="l1-2"/>
  <p:tag name="KSO_WM_BEAUTIFY_FLAG" val="#wm#"/>
  <p:tag name="KSO_WM_TAG_VERSION" val="1.0"/>
  <p:tag name="KSO_WM_UNIT_TEXT_FILL_FORE_SCHEMECOLOR_INDEX" val="13"/>
  <p:tag name="KSO_WM_UNIT_TEXT_FILL_TYPE" val="1"/>
  <p:tag name="KSO_WM_UNIT_USESOURCEFORMAT_APPLY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CLEAR" val="1"/>
  <p:tag name="KSO_WM_TEMPLATE_CATEGORY" val="custom"/>
  <p:tag name="KSO_WM_TEMPLATE_INDEX" val="20184639"/>
  <p:tag name="KSO_WM_UNIT_TYPE" val="l_h_i"/>
  <p:tag name="KSO_WM_UNIT_INDEX" val="1_1_1"/>
  <p:tag name="KSO_WM_UNIT_ID" val="custom20184639_12*l_h_i*1_1_1"/>
  <p:tag name="KSO_WM_UNIT_LAYERLEVEL" val="1_1_1"/>
  <p:tag name="KSO_WM_DIAGRAM_GROUP_CODE" val="l1-2"/>
  <p:tag name="KSO_WM_BEAUTIFY_FLAG" val="#wm#"/>
  <p:tag name="KSO_WM_TAG_VERSION" val="1.0"/>
  <p:tag name="KSO_WM_UNIT_LINE_FORE_SCHEMECOLOR_INDEX" val="6"/>
  <p:tag name="KSO_WM_UNIT_LINE_FILL_TYPE" val="2"/>
  <p:tag name="KSO_WM_UNIT_USESOURCEFORMAT_APPLY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CLEAR" val="1"/>
  <p:tag name="KSO_WM_TEMPLATE_CATEGORY" val="custom"/>
  <p:tag name="KSO_WM_TEMPLATE_INDEX" val="20184639"/>
  <p:tag name="KSO_WM_UNIT_TYPE" val="l_h_i"/>
  <p:tag name="KSO_WM_UNIT_INDEX" val="1_1_2"/>
  <p:tag name="KSO_WM_UNIT_ID" val="custom20184639_12*l_h_i*1_1_2"/>
  <p:tag name="KSO_WM_UNIT_LAYERLEVEL" val="1_1_1"/>
  <p:tag name="KSO_WM_DIAGRAM_GROUP_CODE" val="l1-2"/>
  <p:tag name="KSO_WM_BEAUTIFY_FLAG" val="#wm#"/>
  <p:tag name="KSO_WM_TAG_VERSION" val="1.0"/>
  <p:tag name="KSO_WM_UNIT_LINE_FORE_SCHEMECOLOR_INDEX" val="6"/>
  <p:tag name="KSO_WM_UNIT_LINE_FILL_TYPE" val="2"/>
  <p:tag name="KSO_WM_UNIT_USESOURCEFORMAT_APPLY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4639"/>
  <p:tag name="KSO_WM_TAG_VERSION" val="1.0"/>
  <p:tag name="KSO_WM_BEAUTIFY_FLAG" val="#wm#"/>
  <p:tag name="KSO_WM_UNIT_TYPE" val="l_h_f"/>
  <p:tag name="KSO_WM_UNIT_INDEX" val="1_1_1"/>
  <p:tag name="KSO_WM_UNIT_ID" val="custom20184639_12*l_h_f*1_1_1"/>
  <p:tag name="KSO_WM_UNIT_CLEAR" val="1"/>
  <p:tag name="KSO_WM_UNIT_LAYERLEVEL" val="1_1_1"/>
  <p:tag name="KSO_WM_UNIT_VALUE" val="30"/>
  <p:tag name="KSO_WM_UNIT_HIGHLIGHT" val="0"/>
  <p:tag name="KSO_WM_UNIT_COMPATIBLE" val="0"/>
  <p:tag name="KSO_WM_UNIT_PRESET_TEXT_INDEX" val="2"/>
  <p:tag name="KSO_WM_UNIT_PRESET_TEXT_LEN" val="10"/>
  <p:tag name="KSO_WM_DIAGRAM_GROUP_CODE" val="l1-2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CLEAR" val="1"/>
  <p:tag name="KSO_WM_TEMPLATE_CATEGORY" val="custom"/>
  <p:tag name="KSO_WM_TEMPLATE_INDEX" val="20184639"/>
  <p:tag name="KSO_WM_UNIT_TYPE" val="l_h_i"/>
  <p:tag name="KSO_WM_UNIT_INDEX" val="1_1_3"/>
  <p:tag name="KSO_WM_UNIT_ID" val="custom20184639_12*l_h_i*1_1_3"/>
  <p:tag name="KSO_WM_UNIT_LAYERLEVEL" val="1_1_1"/>
  <p:tag name="KSO_WM_DIAGRAM_GROUP_CODE" val="l1-2"/>
  <p:tag name="KSO_WM_BEAUTIFY_FLAG" val="#wm#"/>
  <p:tag name="KSO_WM_TAG_VERSION" val="1.0"/>
  <p:tag name="KSO_WM_UNIT_TEXT_FILL_FORE_SCHEMECOLOR_INDEX" val="13"/>
  <p:tag name="KSO_WM_UNIT_TEXT_FILL_TYPE" val="1"/>
  <p:tag name="KSO_WM_UNIT_USESOURCEFORMAT_APPLY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4639"/>
  <p:tag name="KSO_WM_TAG_VERSION" val="1.0"/>
  <p:tag name="KSO_WM_SLIDE_ID" val="custom20184639_9"/>
  <p:tag name="KSO_WM_SLIDE_INDEX" val="9"/>
  <p:tag name="KSO_WM_SLIDE_ITEM_CNT" val="2"/>
  <p:tag name="KSO_WM_SLIDE_LAYOUT" val="a_b_e"/>
  <p:tag name="KSO_WM_SLIDE_LAYOUT_CNT" val="1_1_1"/>
  <p:tag name="KSO_WM_SLIDE_TYPE" val="sectionTitle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4639"/>
  <p:tag name="KSO_WM_UNIT_TYPE" val="a"/>
  <p:tag name="KSO_WM_UNIT_INDEX" val="1"/>
  <p:tag name="KSO_WM_UNIT_ID" val="custom20184639_9*a*1"/>
  <p:tag name="KSO_WM_UNIT_LAYERLEVEL" val="1"/>
  <p:tag name="KSO_WM_UNIT_VALUE" val="11"/>
  <p:tag name="KSO_WM_UNIT_ISCONTENTSTITLE" val="0"/>
  <p:tag name="KSO_WM_UNIT_HIGHLIGHT" val="0"/>
  <p:tag name="KSO_WM_UNIT_COMPATIBLE" val="0"/>
  <p:tag name="KSO_WM_UNIT_CLEAR" val="0"/>
  <p:tag name="KSO_WM_BEAUTIFY_FLAG" val="#wm#"/>
  <p:tag name="KSO_WM_TAG_VERSION" val="1.0"/>
  <p:tag name="KSO_WM_UNIT_PRESET_TEXT" val="请在此输入章节标题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4639"/>
  <p:tag name="KSO_WM_UNIT_TYPE" val="e"/>
  <p:tag name="KSO_WM_UNIT_INDEX" val="1"/>
  <p:tag name="KSO_WM_UNIT_ID" val="custom20184639_9*e*1"/>
  <p:tag name="KSO_WM_UNIT_LAYERLEVEL" val="1"/>
  <p:tag name="KSO_WM_UNIT_VALUE" val="2"/>
  <p:tag name="KSO_WM_UNIT_HIGHLIGHT" val="0"/>
  <p:tag name="KSO_WM_UNIT_COMPATIBLE" val="1"/>
  <p:tag name="KSO_WM_UNIT_CLEAR" val="0"/>
  <p:tag name="KSO_WM_BEAUTIFY_FLAG" val="#wm#"/>
  <p:tag name="KSO_WM_TAG_VERSION" val="1.0"/>
  <p:tag name="KSO_WM_UNIT_PRESET_TEXT" val="0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184639_10"/>
  <p:tag name="KSO_WM_SLIDE_INDEX" val="10"/>
  <p:tag name="KSO_WM_SLIDE_ITEM_CNT" val="1"/>
  <p:tag name="KSO_WM_SLIDE_LAYOUT" val="l_a"/>
  <p:tag name="KSO_WM_SLIDE_LAYOUT_CNT" val="1_1"/>
  <p:tag name="KSO_WM_SLIDE_TYPE" val="text"/>
  <p:tag name="KSO_WM_BEAUTIFY_FLAG" val="#wm#"/>
  <p:tag name="KSO_WM_SLIDE_POSITION" val="353*252"/>
  <p:tag name="KSO_WM_SLIDE_SIZE" val="253*167"/>
  <p:tag name="KSO_WM_TEMPLATE_CATEGORY" val="custom"/>
  <p:tag name="KSO_WM_TEMPLATE_INDEX" val="20184639"/>
  <p:tag name="KSO_WM_TAG_VERSION" val="1.0"/>
  <p:tag name="KSO_WM_DIAGRAM_GROUP_CODE" val="l1-2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custom20184639_10*i*0"/>
  <p:tag name="KSO_WM_TEMPLATE_CATEGORY" val="custom"/>
  <p:tag name="KSO_WM_TEMPLATE_INDEX" val="20184639"/>
  <p:tag name="KSO_WM_UNIT_INDEX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custom20184639_1*i*0"/>
  <p:tag name="KSO_WM_TEMPLATE_CATEGORY" val="custom"/>
  <p:tag name="KSO_WM_TEMPLATE_INDEX" val="20184639"/>
  <p:tag name="KSO_WM_UNIT_INDEX" val="0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CLEAR" val="1"/>
  <p:tag name="KSO_WM_TEMPLATE_CATEGORY" val="custom"/>
  <p:tag name="KSO_WM_TEMPLATE_INDEX" val="20184639"/>
  <p:tag name="KSO_WM_UNIT_TYPE" val="l_h_i"/>
  <p:tag name="KSO_WM_UNIT_INDEX" val="1_1_1"/>
  <p:tag name="KSO_WM_UNIT_ID" val="custom20184639_10*l_h_i*1_1_1"/>
  <p:tag name="KSO_WM_UNIT_LAYERLEVEL" val="1_1_1"/>
  <p:tag name="KSO_WM_DIAGRAM_GROUP_CODE" val="l1-2"/>
  <p:tag name="KSO_WM_BEAUTIFY_FLAG" val="#wm#"/>
  <p:tag name="KSO_WM_TAG_VERSION" val="1.0"/>
  <p:tag name="KSO_WM_UNIT_LINE_FORE_SCHEMECOLOR_INDEX" val="6"/>
  <p:tag name="KSO_WM_UNIT_LINE_FILL_TYPE" val="2"/>
  <p:tag name="KSO_WM_UNIT_USESOURCEFORMAT_APPLY" val="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CLEAR" val="1"/>
  <p:tag name="KSO_WM_TEMPLATE_CATEGORY" val="custom"/>
  <p:tag name="KSO_WM_TEMPLATE_INDEX" val="20184639"/>
  <p:tag name="KSO_WM_UNIT_TYPE" val="l_h_i"/>
  <p:tag name="KSO_WM_UNIT_INDEX" val="1_1_2"/>
  <p:tag name="KSO_WM_UNIT_ID" val="custom20184639_10*l_h_i*1_1_2"/>
  <p:tag name="KSO_WM_UNIT_LAYERLEVEL" val="1_1_1"/>
  <p:tag name="KSO_WM_DIAGRAM_GROUP_CODE" val="l1-2"/>
  <p:tag name="KSO_WM_BEAUTIFY_FLAG" val="#wm#"/>
  <p:tag name="KSO_WM_TAG_VERSION" val="1.0"/>
  <p:tag name="KSO_WM_UNIT_LINE_FORE_SCHEMECOLOR_INDEX" val="6"/>
  <p:tag name="KSO_WM_UNIT_LINE_FILL_TYPE" val="2"/>
  <p:tag name="KSO_WM_UNIT_USESOURCEFORMAT_APPLY" val="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4639"/>
  <p:tag name="KSO_WM_TAG_VERSION" val="1.0"/>
  <p:tag name="KSO_WM_BEAUTIFY_FLAG" val="#wm#"/>
  <p:tag name="KSO_WM_UNIT_TYPE" val="l_h_f"/>
  <p:tag name="KSO_WM_UNIT_INDEX" val="1_1_1"/>
  <p:tag name="KSO_WM_UNIT_ID" val="custom20184639_10*l_h_f*1_1_1"/>
  <p:tag name="KSO_WM_UNIT_CLEAR" val="1"/>
  <p:tag name="KSO_WM_UNIT_LAYERLEVEL" val="1_1_1"/>
  <p:tag name="KSO_WM_UNIT_VALUE" val="52"/>
  <p:tag name="KSO_WM_UNIT_HIGHLIGHT" val="0"/>
  <p:tag name="KSO_WM_UNIT_COMPATIBLE" val="0"/>
  <p:tag name="KSO_WM_UNIT_PRESET_TEXT_INDEX" val="2"/>
  <p:tag name="KSO_WM_UNIT_PRESET_TEXT_LEN" val="10"/>
  <p:tag name="KSO_WM_DIAGRAM_GROUP_CODE" val="l1-2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184639_10"/>
  <p:tag name="KSO_WM_SLIDE_INDEX" val="10"/>
  <p:tag name="KSO_WM_SLIDE_ITEM_CNT" val="1"/>
  <p:tag name="KSO_WM_SLIDE_LAYOUT" val="l_a"/>
  <p:tag name="KSO_WM_SLIDE_LAYOUT_CNT" val="1_1"/>
  <p:tag name="KSO_WM_SLIDE_TYPE" val="text"/>
  <p:tag name="KSO_WM_BEAUTIFY_FLAG" val="#wm#"/>
  <p:tag name="KSO_WM_SLIDE_POSITION" val="353*252"/>
  <p:tag name="KSO_WM_SLIDE_SIZE" val="253*167"/>
  <p:tag name="KSO_WM_TEMPLATE_CATEGORY" val="custom"/>
  <p:tag name="KSO_WM_TEMPLATE_INDEX" val="20184639"/>
  <p:tag name="KSO_WM_TAG_VERSION" val="1.0"/>
  <p:tag name="KSO_WM_DIAGRAM_GROUP_CODE" val="l1-2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custom20184639_10*i*0"/>
  <p:tag name="KSO_WM_TEMPLATE_CATEGORY" val="custom"/>
  <p:tag name="KSO_WM_TEMPLATE_INDEX" val="20184639"/>
  <p:tag name="KSO_WM_UNIT_INDEX" val="0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CLEAR" val="1"/>
  <p:tag name="KSO_WM_TEMPLATE_CATEGORY" val="custom"/>
  <p:tag name="KSO_WM_TEMPLATE_INDEX" val="20184639"/>
  <p:tag name="KSO_WM_UNIT_TYPE" val="l_h_i"/>
  <p:tag name="KSO_WM_UNIT_INDEX" val="1_1_1"/>
  <p:tag name="KSO_WM_UNIT_ID" val="custom20184639_10*l_h_i*1_1_1"/>
  <p:tag name="KSO_WM_UNIT_LAYERLEVEL" val="1_1_1"/>
  <p:tag name="KSO_WM_DIAGRAM_GROUP_CODE" val="l1-2"/>
  <p:tag name="KSO_WM_BEAUTIFY_FLAG" val="#wm#"/>
  <p:tag name="KSO_WM_TAG_VERSION" val="1.0"/>
  <p:tag name="KSO_WM_UNIT_LINE_FORE_SCHEMECOLOR_INDEX" val="6"/>
  <p:tag name="KSO_WM_UNIT_LINE_FILL_TYPE" val="2"/>
  <p:tag name="KSO_WM_UNIT_USESOURCEFORMAT_APPLY" val="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CLEAR" val="1"/>
  <p:tag name="KSO_WM_TEMPLATE_CATEGORY" val="custom"/>
  <p:tag name="KSO_WM_TEMPLATE_INDEX" val="20184639"/>
  <p:tag name="KSO_WM_UNIT_TYPE" val="l_h_i"/>
  <p:tag name="KSO_WM_UNIT_INDEX" val="1_1_2"/>
  <p:tag name="KSO_WM_UNIT_ID" val="custom20184639_10*l_h_i*1_1_2"/>
  <p:tag name="KSO_WM_UNIT_LAYERLEVEL" val="1_1_1"/>
  <p:tag name="KSO_WM_DIAGRAM_GROUP_CODE" val="l1-2"/>
  <p:tag name="KSO_WM_BEAUTIFY_FLAG" val="#wm#"/>
  <p:tag name="KSO_WM_TAG_VERSION" val="1.0"/>
  <p:tag name="KSO_WM_UNIT_LINE_FORE_SCHEMECOLOR_INDEX" val="6"/>
  <p:tag name="KSO_WM_UNIT_LINE_FILL_TYPE" val="2"/>
  <p:tag name="KSO_WM_UNIT_USESOURCEFORMAT_APPLY" val="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4639"/>
  <p:tag name="KSO_WM_TAG_VERSION" val="1.0"/>
  <p:tag name="KSO_WM_BEAUTIFY_FLAG" val="#wm#"/>
  <p:tag name="KSO_WM_UNIT_TYPE" val="l_h_f"/>
  <p:tag name="KSO_WM_UNIT_INDEX" val="1_1_1"/>
  <p:tag name="KSO_WM_UNIT_ID" val="custom20184639_10*l_h_f*1_1_1"/>
  <p:tag name="KSO_WM_UNIT_CLEAR" val="1"/>
  <p:tag name="KSO_WM_UNIT_LAYERLEVEL" val="1_1_1"/>
  <p:tag name="KSO_WM_UNIT_VALUE" val="52"/>
  <p:tag name="KSO_WM_UNIT_HIGHLIGHT" val="0"/>
  <p:tag name="KSO_WM_UNIT_COMPATIBLE" val="0"/>
  <p:tag name="KSO_WM_UNIT_PRESET_TEXT_INDEX" val="2"/>
  <p:tag name="KSO_WM_UNIT_PRESET_TEXT_LEN" val="10"/>
  <p:tag name="KSO_WM_DIAGRAM_GROUP_CODE" val="l1-2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184639_13"/>
  <p:tag name="KSO_WM_SLIDE_INDEX" val="13"/>
  <p:tag name="KSO_WM_SLIDE_ITEM_CNT" val="4"/>
  <p:tag name="KSO_WM_SLIDE_LAYOUT" val="l_a"/>
  <p:tag name="KSO_WM_SLIDE_LAYOUT_CNT" val="1_1"/>
  <p:tag name="KSO_WM_SLIDE_TYPE" val="text"/>
  <p:tag name="KSO_WM_BEAUTIFY_FLAG" val="#wm#"/>
  <p:tag name="KSO_WM_SLIDE_POSITION" val="190*149"/>
  <p:tag name="KSO_WM_SLIDE_SIZE" val="579*287"/>
  <p:tag name="KSO_WM_TEMPLATE_CATEGORY" val="custom"/>
  <p:tag name="KSO_WM_TEMPLATE_INDEX" val="20184639"/>
  <p:tag name="KSO_WM_TAG_VERSION" val="1.0"/>
  <p:tag name="KSO_WM_DIAGRAM_GROUP_CODE" val="l1-2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custom20184639_13*i*0"/>
  <p:tag name="KSO_WM_TEMPLATE_CATEGORY" val="custom"/>
  <p:tag name="KSO_WM_TEMPLATE_INDEX" val="20184639"/>
  <p:tag name="KSO_WM_UNIT_INDEX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4639"/>
  <p:tag name="KSO_WM_UNIT_TYPE" val="a"/>
  <p:tag name="KSO_WM_UNIT_INDEX" val="1"/>
  <p:tag name="KSO_WM_UNIT_ID" val="custom20184639_1*a*1"/>
  <p:tag name="KSO_WM_UNIT_LAYERLEVEL" val="1"/>
  <p:tag name="KSO_WM_UNIT_VALUE" val="14"/>
  <p:tag name="KSO_WM_UNIT_ISCONTENTSTITLE" val="0"/>
  <p:tag name="KSO_WM_UNIT_HIGHLIGHT" val="0"/>
  <p:tag name="KSO_WM_UNIT_COMPATIBLE" val="0"/>
  <p:tag name="KSO_WM_UNIT_CLEAR" val="0"/>
  <p:tag name="KSO_WM_BEAUTIFY_FLAG" val="#wm#"/>
  <p:tag name="KSO_WM_TAG_VERSION" val="1.0"/>
  <p:tag name="KSO_WM_UNIT_PRESET_TEXT" val="公司工作汇报暨年终总结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custom20184639_13*i*9"/>
  <p:tag name="KSO_WM_TEMPLATE_CATEGORY" val="custom"/>
  <p:tag name="KSO_WM_TEMPLATE_INDEX" val="20184639"/>
  <p:tag name="KSO_WM_UNIT_INDEX" val="9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custom20184639_13*i*18"/>
  <p:tag name="KSO_WM_TEMPLATE_CATEGORY" val="custom"/>
  <p:tag name="KSO_WM_TEMPLATE_INDEX" val="20184639"/>
  <p:tag name="KSO_WM_UNIT_INDEX" val="18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custom20184639_13*i*27"/>
  <p:tag name="KSO_WM_TEMPLATE_CATEGORY" val="custom"/>
  <p:tag name="KSO_WM_TEMPLATE_INDEX" val="20184639"/>
  <p:tag name="KSO_WM_UNIT_INDEX" val="27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4639"/>
  <p:tag name="KSO_WM_UNIT_TYPE" val="a"/>
  <p:tag name="KSO_WM_UNIT_INDEX" val="1"/>
  <p:tag name="KSO_WM_UNIT_ID" val="custom20184639_13*a*1"/>
  <p:tag name="KSO_WM_UNIT_LAYERLEVEL" val="1"/>
  <p:tag name="KSO_WM_UNIT_VALUE" val="20"/>
  <p:tag name="KSO_WM_UNIT_ISCONTENTSTITLE" val="0"/>
  <p:tag name="KSO_WM_UNIT_HIGHLIGHT" val="0"/>
  <p:tag name="KSO_WM_UNIT_COMPATIBLE" val="0"/>
  <p:tag name="KSO_WM_UNIT_CLEAR" val="0"/>
  <p:tag name="KSO_WM_UNIT_PRESET_TEXT_INDEX" val="0"/>
  <p:tag name="KSO_WM_UNIT_PRESET_TEXT_LEN" val="9"/>
  <p:tag name="KSO_WM_UNIT_RELATE_UNITID" val="custom20184639_13*l*1"/>
  <p:tag name="KSO_WM_BEAUTIFY_FLAG" val="#wm#"/>
  <p:tag name="KSO_WM_TAG_VERSION" val="1.0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CLEAR" val="1"/>
  <p:tag name="KSO_WM_TEMPLATE_CATEGORY" val="custom"/>
  <p:tag name="KSO_WM_TEMPLATE_INDEX" val="20184639"/>
  <p:tag name="KSO_WM_UNIT_TYPE" val="l_h_i"/>
  <p:tag name="KSO_WM_UNIT_INDEX" val="1_4_1"/>
  <p:tag name="KSO_WM_UNIT_ID" val="custom20184639_13*l_h_i*1_4_1"/>
  <p:tag name="KSO_WM_UNIT_LAYERLEVEL" val="1_1_1"/>
  <p:tag name="KSO_WM_DIAGRAM_GROUP_CODE" val="l1-2"/>
  <p:tag name="KSO_WM_BEAUTIFY_FLAG" val="#wm#"/>
  <p:tag name="KSO_WM_TAG_VERSION" val="1.0"/>
  <p:tag name="KSO_WM_UNIT_LINE_FORE_SCHEMECOLOR_INDEX" val="6"/>
  <p:tag name="KSO_WM_UNIT_LINE_FILL_TYPE" val="2"/>
  <p:tag name="KSO_WM_UNIT_USESOURCEFORMAT_APPLY" val="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CLEAR" val="1"/>
  <p:tag name="KSO_WM_TEMPLATE_CATEGORY" val="custom"/>
  <p:tag name="KSO_WM_TEMPLATE_INDEX" val="20184639"/>
  <p:tag name="KSO_WM_UNIT_TYPE" val="l_h_i"/>
  <p:tag name="KSO_WM_UNIT_INDEX" val="1_4_2"/>
  <p:tag name="KSO_WM_UNIT_ID" val="custom20184639_13*l_h_i*1_4_2"/>
  <p:tag name="KSO_WM_UNIT_LAYERLEVEL" val="1_1_1"/>
  <p:tag name="KSO_WM_DIAGRAM_GROUP_CODE" val="l1-2"/>
  <p:tag name="KSO_WM_BEAUTIFY_FLAG" val="#wm#"/>
  <p:tag name="KSO_WM_TAG_VERSION" val="1.0"/>
  <p:tag name="KSO_WM_UNIT_LINE_FORE_SCHEMECOLOR_INDEX" val="6"/>
  <p:tag name="KSO_WM_UNIT_LINE_FILL_TYPE" val="2"/>
  <p:tag name="KSO_WM_UNIT_USESOURCEFORMAT_APPLY" val="1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4639"/>
  <p:tag name="KSO_WM_TAG_VERSION" val="1.0"/>
  <p:tag name="KSO_WM_BEAUTIFY_FLAG" val="#wm#"/>
  <p:tag name="KSO_WM_UNIT_TYPE" val="l_h_f"/>
  <p:tag name="KSO_WM_UNIT_INDEX" val="1_4_1"/>
  <p:tag name="KSO_WM_UNIT_ID" val="custom20184639_13*l_h_f*1_4_1"/>
  <p:tag name="KSO_WM_UNIT_CLEAR" val="1"/>
  <p:tag name="KSO_WM_UNIT_LAYERLEVEL" val="1_1_1"/>
  <p:tag name="KSO_WM_UNIT_VALUE" val="30"/>
  <p:tag name="KSO_WM_UNIT_HIGHLIGHT" val="0"/>
  <p:tag name="KSO_WM_UNIT_COMPATIBLE" val="0"/>
  <p:tag name="KSO_WM_UNIT_PRESET_TEXT_INDEX" val="2"/>
  <p:tag name="KSO_WM_UNIT_PRESET_TEXT_LEN" val="10"/>
  <p:tag name="KSO_WM_DIAGRAM_GROUP_CODE" val="l1-2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1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CLEAR" val="1"/>
  <p:tag name="KSO_WM_TEMPLATE_CATEGORY" val="custom"/>
  <p:tag name="KSO_WM_TEMPLATE_INDEX" val="20184639"/>
  <p:tag name="KSO_WM_UNIT_TYPE" val="l_h_i"/>
  <p:tag name="KSO_WM_UNIT_INDEX" val="1_4_3"/>
  <p:tag name="KSO_WM_UNIT_ID" val="custom20184639_13*l_h_i*1_4_3"/>
  <p:tag name="KSO_WM_UNIT_LAYERLEVEL" val="1_1_1"/>
  <p:tag name="KSO_WM_DIAGRAM_GROUP_CODE" val="l1-2"/>
  <p:tag name="KSO_WM_BEAUTIFY_FLAG" val="#wm#"/>
  <p:tag name="KSO_WM_TAG_VERSION" val="1.0"/>
  <p:tag name="KSO_WM_UNIT_TEXT_FILL_FORE_SCHEMECOLOR_INDEX" val="13"/>
  <p:tag name="KSO_WM_UNIT_TEXT_FILL_TYPE" val="1"/>
  <p:tag name="KSO_WM_UNIT_USESOURCEFORMAT_APPLY" val="1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CLEAR" val="1"/>
  <p:tag name="KSO_WM_TEMPLATE_CATEGORY" val="custom"/>
  <p:tag name="KSO_WM_TEMPLATE_INDEX" val="20184639"/>
  <p:tag name="KSO_WM_UNIT_TYPE" val="l_h_i"/>
  <p:tag name="KSO_WM_UNIT_INDEX" val="1_3_1"/>
  <p:tag name="KSO_WM_UNIT_ID" val="custom20184639_13*l_h_i*1_3_1"/>
  <p:tag name="KSO_WM_UNIT_LAYERLEVEL" val="1_1_1"/>
  <p:tag name="KSO_WM_DIAGRAM_GROUP_CODE" val="l1-2"/>
  <p:tag name="KSO_WM_BEAUTIFY_FLAG" val="#wm#"/>
  <p:tag name="KSO_WM_TAG_VERSION" val="1.0"/>
  <p:tag name="KSO_WM_UNIT_LINE_FORE_SCHEMECOLOR_INDEX" val="6"/>
  <p:tag name="KSO_WM_UNIT_LINE_FILL_TYPE" val="2"/>
  <p:tag name="KSO_WM_UNIT_USESOURCEFORMAT_APPLY" val="1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CLEAR" val="1"/>
  <p:tag name="KSO_WM_TEMPLATE_CATEGORY" val="custom"/>
  <p:tag name="KSO_WM_TEMPLATE_INDEX" val="20184639"/>
  <p:tag name="KSO_WM_UNIT_TYPE" val="l_h_i"/>
  <p:tag name="KSO_WM_UNIT_INDEX" val="1_3_2"/>
  <p:tag name="KSO_WM_UNIT_ID" val="custom20184639_13*l_h_i*1_3_2"/>
  <p:tag name="KSO_WM_UNIT_LAYERLEVEL" val="1_1_1"/>
  <p:tag name="KSO_WM_DIAGRAM_GROUP_CODE" val="l1-2"/>
  <p:tag name="KSO_WM_BEAUTIFY_FLAG" val="#wm#"/>
  <p:tag name="KSO_WM_TAG_VERSION" val="1.0"/>
  <p:tag name="KSO_WM_UNIT_LINE_FORE_SCHEMECOLOR_INDEX" val="6"/>
  <p:tag name="KSO_WM_UNIT_LINE_FILL_TYPE" val="2"/>
  <p:tag name="KSO_WM_UNIT_USESOURCEFORMAT_APPLY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4639"/>
  <p:tag name="KSO_WM_UNIT_TYPE" val="b"/>
  <p:tag name="KSO_WM_UNIT_INDEX" val="1"/>
  <p:tag name="KSO_WM_UNIT_ID" val="custom20184639_1*b*1"/>
  <p:tag name="KSO_WM_UNIT_LAYERLEVEL" val="1"/>
  <p:tag name="KSO_WM_UNIT_VALUE" val="28"/>
  <p:tag name="KSO_WM_UNIT_ISCONTENTSTITLE" val="0"/>
  <p:tag name="KSO_WM_UNIT_HIGHLIGHT" val="0"/>
  <p:tag name="KSO_WM_UNIT_COMPATIBLE" val="0"/>
  <p:tag name="KSO_WM_UNIT_CLEAR" val="0"/>
  <p:tag name="KSO_WM_BEAUTIFY_FLAG" val="#wm#"/>
  <p:tag name="KSO_WM_TAG_VERSION" val="1.0"/>
  <p:tag name="KSO_WM_UNIT_PRESET_TEXT" val="COMPANY WORK REPORT AND YEAR-END SUMMARY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4639"/>
  <p:tag name="KSO_WM_TAG_VERSION" val="1.0"/>
  <p:tag name="KSO_WM_BEAUTIFY_FLAG" val="#wm#"/>
  <p:tag name="KSO_WM_UNIT_TYPE" val="l_h_f"/>
  <p:tag name="KSO_WM_UNIT_INDEX" val="1_3_1"/>
  <p:tag name="KSO_WM_UNIT_ID" val="custom20184639_13*l_h_f*1_3_1"/>
  <p:tag name="KSO_WM_UNIT_CLEAR" val="1"/>
  <p:tag name="KSO_WM_UNIT_LAYERLEVEL" val="1_1_1"/>
  <p:tag name="KSO_WM_UNIT_VALUE" val="30"/>
  <p:tag name="KSO_WM_UNIT_HIGHLIGHT" val="0"/>
  <p:tag name="KSO_WM_UNIT_COMPATIBLE" val="0"/>
  <p:tag name="KSO_WM_UNIT_PRESET_TEXT_INDEX" val="2"/>
  <p:tag name="KSO_WM_UNIT_PRESET_TEXT_LEN" val="10"/>
  <p:tag name="KSO_WM_DIAGRAM_GROUP_CODE" val="l1-2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1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CLEAR" val="1"/>
  <p:tag name="KSO_WM_TEMPLATE_CATEGORY" val="custom"/>
  <p:tag name="KSO_WM_TEMPLATE_INDEX" val="20184639"/>
  <p:tag name="KSO_WM_UNIT_TYPE" val="l_h_i"/>
  <p:tag name="KSO_WM_UNIT_INDEX" val="1_3_3"/>
  <p:tag name="KSO_WM_UNIT_ID" val="custom20184639_13*l_h_i*1_3_3"/>
  <p:tag name="KSO_WM_UNIT_LAYERLEVEL" val="1_1_1"/>
  <p:tag name="KSO_WM_DIAGRAM_GROUP_CODE" val="l1-2"/>
  <p:tag name="KSO_WM_BEAUTIFY_FLAG" val="#wm#"/>
  <p:tag name="KSO_WM_TAG_VERSION" val="1.0"/>
  <p:tag name="KSO_WM_UNIT_TEXT_FILL_FORE_SCHEMECOLOR_INDEX" val="13"/>
  <p:tag name="KSO_WM_UNIT_TEXT_FILL_TYPE" val="1"/>
  <p:tag name="KSO_WM_UNIT_USESOURCEFORMAT_APPLY" val="1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CLEAR" val="1"/>
  <p:tag name="KSO_WM_TEMPLATE_CATEGORY" val="custom"/>
  <p:tag name="KSO_WM_TEMPLATE_INDEX" val="20184639"/>
  <p:tag name="KSO_WM_UNIT_TYPE" val="l_h_i"/>
  <p:tag name="KSO_WM_UNIT_INDEX" val="1_2_1"/>
  <p:tag name="KSO_WM_UNIT_ID" val="custom20184639_13*l_h_i*1_2_1"/>
  <p:tag name="KSO_WM_UNIT_LAYERLEVEL" val="1_1_1"/>
  <p:tag name="KSO_WM_DIAGRAM_GROUP_CODE" val="l1-2"/>
  <p:tag name="KSO_WM_BEAUTIFY_FLAG" val="#wm#"/>
  <p:tag name="KSO_WM_TAG_VERSION" val="1.0"/>
  <p:tag name="KSO_WM_UNIT_LINE_FORE_SCHEMECOLOR_INDEX" val="6"/>
  <p:tag name="KSO_WM_UNIT_LINE_FILL_TYPE" val="2"/>
  <p:tag name="KSO_WM_UNIT_USESOURCEFORMAT_APPLY" val="1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CLEAR" val="1"/>
  <p:tag name="KSO_WM_TEMPLATE_CATEGORY" val="custom"/>
  <p:tag name="KSO_WM_TEMPLATE_INDEX" val="20184639"/>
  <p:tag name="KSO_WM_UNIT_TYPE" val="l_h_i"/>
  <p:tag name="KSO_WM_UNIT_INDEX" val="1_2_2"/>
  <p:tag name="KSO_WM_UNIT_ID" val="custom20184639_13*l_h_i*1_2_2"/>
  <p:tag name="KSO_WM_UNIT_LAYERLEVEL" val="1_1_1"/>
  <p:tag name="KSO_WM_DIAGRAM_GROUP_CODE" val="l1-2"/>
  <p:tag name="KSO_WM_BEAUTIFY_FLAG" val="#wm#"/>
  <p:tag name="KSO_WM_TAG_VERSION" val="1.0"/>
  <p:tag name="KSO_WM_UNIT_LINE_FORE_SCHEMECOLOR_INDEX" val="6"/>
  <p:tag name="KSO_WM_UNIT_LINE_FILL_TYPE" val="2"/>
  <p:tag name="KSO_WM_UNIT_USESOURCEFORMAT_APPLY" val="1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4639"/>
  <p:tag name="KSO_WM_TAG_VERSION" val="1.0"/>
  <p:tag name="KSO_WM_BEAUTIFY_FLAG" val="#wm#"/>
  <p:tag name="KSO_WM_UNIT_TYPE" val="l_h_f"/>
  <p:tag name="KSO_WM_UNIT_INDEX" val="1_2_1"/>
  <p:tag name="KSO_WM_UNIT_ID" val="custom20184639_13*l_h_f*1_2_1"/>
  <p:tag name="KSO_WM_UNIT_CLEAR" val="1"/>
  <p:tag name="KSO_WM_UNIT_LAYERLEVEL" val="1_1_1"/>
  <p:tag name="KSO_WM_UNIT_VALUE" val="30"/>
  <p:tag name="KSO_WM_UNIT_HIGHLIGHT" val="0"/>
  <p:tag name="KSO_WM_UNIT_COMPATIBLE" val="0"/>
  <p:tag name="KSO_WM_UNIT_PRESET_TEXT_INDEX" val="2"/>
  <p:tag name="KSO_WM_UNIT_PRESET_TEXT_LEN" val="10"/>
  <p:tag name="KSO_WM_DIAGRAM_GROUP_CODE" val="l1-2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1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CLEAR" val="1"/>
  <p:tag name="KSO_WM_TEMPLATE_CATEGORY" val="custom"/>
  <p:tag name="KSO_WM_TEMPLATE_INDEX" val="20184639"/>
  <p:tag name="KSO_WM_UNIT_TYPE" val="l_h_i"/>
  <p:tag name="KSO_WM_UNIT_INDEX" val="1_2_3"/>
  <p:tag name="KSO_WM_UNIT_ID" val="custom20184639_13*l_h_i*1_2_3"/>
  <p:tag name="KSO_WM_UNIT_LAYERLEVEL" val="1_1_1"/>
  <p:tag name="KSO_WM_DIAGRAM_GROUP_CODE" val="l1-2"/>
  <p:tag name="KSO_WM_BEAUTIFY_FLAG" val="#wm#"/>
  <p:tag name="KSO_WM_TAG_VERSION" val="1.0"/>
  <p:tag name="KSO_WM_UNIT_TEXT_FILL_FORE_SCHEMECOLOR_INDEX" val="13"/>
  <p:tag name="KSO_WM_UNIT_TEXT_FILL_TYPE" val="1"/>
  <p:tag name="KSO_WM_UNIT_USESOURCEFORMAT_APPLY" val="1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CLEAR" val="1"/>
  <p:tag name="KSO_WM_TEMPLATE_CATEGORY" val="custom"/>
  <p:tag name="KSO_WM_TEMPLATE_INDEX" val="20184639"/>
  <p:tag name="KSO_WM_UNIT_TYPE" val="l_h_i"/>
  <p:tag name="KSO_WM_UNIT_INDEX" val="1_1_1"/>
  <p:tag name="KSO_WM_UNIT_ID" val="custom20184639_13*l_h_i*1_1_1"/>
  <p:tag name="KSO_WM_UNIT_LAYERLEVEL" val="1_1_1"/>
  <p:tag name="KSO_WM_DIAGRAM_GROUP_CODE" val="l1-2"/>
  <p:tag name="KSO_WM_BEAUTIFY_FLAG" val="#wm#"/>
  <p:tag name="KSO_WM_TAG_VERSION" val="1.0"/>
  <p:tag name="KSO_WM_UNIT_LINE_FORE_SCHEMECOLOR_INDEX" val="6"/>
  <p:tag name="KSO_WM_UNIT_LINE_FILL_TYPE" val="2"/>
  <p:tag name="KSO_WM_UNIT_USESOURCEFORMAT_APPLY" val="1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CLEAR" val="1"/>
  <p:tag name="KSO_WM_TEMPLATE_CATEGORY" val="custom"/>
  <p:tag name="KSO_WM_TEMPLATE_INDEX" val="20184639"/>
  <p:tag name="KSO_WM_UNIT_TYPE" val="l_h_i"/>
  <p:tag name="KSO_WM_UNIT_INDEX" val="1_1_2"/>
  <p:tag name="KSO_WM_UNIT_ID" val="custom20184639_13*l_h_i*1_1_2"/>
  <p:tag name="KSO_WM_UNIT_LAYERLEVEL" val="1_1_1"/>
  <p:tag name="KSO_WM_DIAGRAM_GROUP_CODE" val="l1-2"/>
  <p:tag name="KSO_WM_BEAUTIFY_FLAG" val="#wm#"/>
  <p:tag name="KSO_WM_TAG_VERSION" val="1.0"/>
  <p:tag name="KSO_WM_UNIT_LINE_FORE_SCHEMECOLOR_INDEX" val="6"/>
  <p:tag name="KSO_WM_UNIT_LINE_FILL_TYPE" val="2"/>
  <p:tag name="KSO_WM_UNIT_USESOURCEFORMAT_APPLY" val="1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4639"/>
  <p:tag name="KSO_WM_TAG_VERSION" val="1.0"/>
  <p:tag name="KSO_WM_BEAUTIFY_FLAG" val="#wm#"/>
  <p:tag name="KSO_WM_UNIT_TYPE" val="l_h_f"/>
  <p:tag name="KSO_WM_UNIT_INDEX" val="1_1_1"/>
  <p:tag name="KSO_WM_UNIT_ID" val="custom20184639_13*l_h_f*1_1_1"/>
  <p:tag name="KSO_WM_UNIT_CLEAR" val="1"/>
  <p:tag name="KSO_WM_UNIT_LAYERLEVEL" val="1_1_1"/>
  <p:tag name="KSO_WM_UNIT_VALUE" val="30"/>
  <p:tag name="KSO_WM_UNIT_HIGHLIGHT" val="0"/>
  <p:tag name="KSO_WM_UNIT_COMPATIBLE" val="0"/>
  <p:tag name="KSO_WM_UNIT_PRESET_TEXT_INDEX" val="2"/>
  <p:tag name="KSO_WM_UNIT_PRESET_TEXT_LEN" val="10"/>
  <p:tag name="KSO_WM_DIAGRAM_GROUP_CODE" val="l1-2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1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CLEAR" val="1"/>
  <p:tag name="KSO_WM_TEMPLATE_CATEGORY" val="custom"/>
  <p:tag name="KSO_WM_TEMPLATE_INDEX" val="20184639"/>
  <p:tag name="KSO_WM_UNIT_TYPE" val="l_h_i"/>
  <p:tag name="KSO_WM_UNIT_INDEX" val="1_1_3"/>
  <p:tag name="KSO_WM_UNIT_ID" val="custom20184639_13*l_h_i*1_1_3"/>
  <p:tag name="KSO_WM_UNIT_LAYERLEVEL" val="1_1_1"/>
  <p:tag name="KSO_WM_DIAGRAM_GROUP_CODE" val="l1-2"/>
  <p:tag name="KSO_WM_BEAUTIFY_FLAG" val="#wm#"/>
  <p:tag name="KSO_WM_TAG_VERSION" val="1.0"/>
  <p:tag name="KSO_WM_UNIT_TEXT_FILL_FORE_SCHEMECOLOR_INDEX" val="13"/>
  <p:tag name="KSO_WM_UNIT_TEXT_FILL_TYPE" val="1"/>
  <p:tag name="KSO_WM_UNIT_USESOURCEFORMAT_APPLY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4639"/>
  <p:tag name="KSO_WM_TAG_VERSION" val="1.0"/>
  <p:tag name="KSO_WM_SLIDE_ID" val="custom20184639_6"/>
  <p:tag name="KSO_WM_SLIDE_INDEX" val="6"/>
  <p:tag name="KSO_WM_SLIDE_ITEM_CNT" val="5"/>
  <p:tag name="KSO_WM_SLIDE_LAYOUT" val="l"/>
  <p:tag name="KSO_WM_SLIDE_LAYOUT_CNT" val="1"/>
  <p:tag name="KSO_WM_SLIDE_TYPE" val="contents"/>
  <p:tag name="KSO_WM_BEAUTIFY_FLAG" val="#wm#"/>
  <p:tag name="KSO_WM_DIAGRAM_GROUP_CODE" val="l1-1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184639_10"/>
  <p:tag name="KSO_WM_SLIDE_INDEX" val="10"/>
  <p:tag name="KSO_WM_SLIDE_ITEM_CNT" val="1"/>
  <p:tag name="KSO_WM_SLIDE_LAYOUT" val="l_a"/>
  <p:tag name="KSO_WM_SLIDE_LAYOUT_CNT" val="1_1"/>
  <p:tag name="KSO_WM_SLIDE_TYPE" val="text"/>
  <p:tag name="KSO_WM_BEAUTIFY_FLAG" val="#wm#"/>
  <p:tag name="KSO_WM_SLIDE_POSITION" val="353*252"/>
  <p:tag name="KSO_WM_SLIDE_SIZE" val="253*167"/>
  <p:tag name="KSO_WM_TEMPLATE_CATEGORY" val="custom"/>
  <p:tag name="KSO_WM_TEMPLATE_INDEX" val="20184639"/>
  <p:tag name="KSO_WM_TAG_VERSION" val="1.0"/>
  <p:tag name="KSO_WM_DIAGRAM_GROUP_CODE" val="l1-2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custom20184639_10*i*0"/>
  <p:tag name="KSO_WM_TEMPLATE_CATEGORY" val="custom"/>
  <p:tag name="KSO_WM_TEMPLATE_INDEX" val="20184639"/>
  <p:tag name="KSO_WM_UNIT_INDEX" val="0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CLEAR" val="1"/>
  <p:tag name="KSO_WM_TEMPLATE_CATEGORY" val="custom"/>
  <p:tag name="KSO_WM_TEMPLATE_INDEX" val="20184639"/>
  <p:tag name="KSO_WM_UNIT_TYPE" val="l_h_i"/>
  <p:tag name="KSO_WM_UNIT_INDEX" val="1_1_1"/>
  <p:tag name="KSO_WM_UNIT_ID" val="custom20184639_10*l_h_i*1_1_1"/>
  <p:tag name="KSO_WM_UNIT_LAYERLEVEL" val="1_1_1"/>
  <p:tag name="KSO_WM_DIAGRAM_GROUP_CODE" val="l1-2"/>
  <p:tag name="KSO_WM_BEAUTIFY_FLAG" val="#wm#"/>
  <p:tag name="KSO_WM_TAG_VERSION" val="1.0"/>
  <p:tag name="KSO_WM_UNIT_LINE_FORE_SCHEMECOLOR_INDEX" val="6"/>
  <p:tag name="KSO_WM_UNIT_LINE_FILL_TYPE" val="2"/>
  <p:tag name="KSO_WM_UNIT_USESOURCEFORMAT_APPLY" val="1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CLEAR" val="1"/>
  <p:tag name="KSO_WM_TEMPLATE_CATEGORY" val="custom"/>
  <p:tag name="KSO_WM_TEMPLATE_INDEX" val="20184639"/>
  <p:tag name="KSO_WM_UNIT_TYPE" val="l_h_i"/>
  <p:tag name="KSO_WM_UNIT_INDEX" val="1_1_2"/>
  <p:tag name="KSO_WM_UNIT_ID" val="custom20184639_10*l_h_i*1_1_2"/>
  <p:tag name="KSO_WM_UNIT_LAYERLEVEL" val="1_1_1"/>
  <p:tag name="KSO_WM_DIAGRAM_GROUP_CODE" val="l1-2"/>
  <p:tag name="KSO_WM_BEAUTIFY_FLAG" val="#wm#"/>
  <p:tag name="KSO_WM_TAG_VERSION" val="1.0"/>
  <p:tag name="KSO_WM_UNIT_LINE_FORE_SCHEMECOLOR_INDEX" val="6"/>
  <p:tag name="KSO_WM_UNIT_LINE_FILL_TYPE" val="2"/>
  <p:tag name="KSO_WM_UNIT_USESOURCEFORMAT_APPLY" val="1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4639"/>
  <p:tag name="KSO_WM_TAG_VERSION" val="1.0"/>
  <p:tag name="KSO_WM_BEAUTIFY_FLAG" val="#wm#"/>
  <p:tag name="KSO_WM_UNIT_TYPE" val="l_h_f"/>
  <p:tag name="KSO_WM_UNIT_INDEX" val="1_1_1"/>
  <p:tag name="KSO_WM_UNIT_ID" val="custom20184639_10*l_h_f*1_1_1"/>
  <p:tag name="KSO_WM_UNIT_CLEAR" val="1"/>
  <p:tag name="KSO_WM_UNIT_LAYERLEVEL" val="1_1_1"/>
  <p:tag name="KSO_WM_UNIT_VALUE" val="52"/>
  <p:tag name="KSO_WM_UNIT_HIGHLIGHT" val="0"/>
  <p:tag name="KSO_WM_UNIT_COMPATIBLE" val="0"/>
  <p:tag name="KSO_WM_UNIT_PRESET_TEXT_INDEX" val="2"/>
  <p:tag name="KSO_WM_UNIT_PRESET_TEXT_LEN" val="10"/>
  <p:tag name="KSO_WM_DIAGRAM_GROUP_CODE" val="l1-2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1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4639"/>
  <p:tag name="KSO_WM_TAG_VERSION" val="1.0"/>
  <p:tag name="KSO_WM_SLIDE_ID" val="custom20184639_9"/>
  <p:tag name="KSO_WM_SLIDE_INDEX" val="9"/>
  <p:tag name="KSO_WM_SLIDE_ITEM_CNT" val="2"/>
  <p:tag name="KSO_WM_SLIDE_LAYOUT" val="a_b_e"/>
  <p:tag name="KSO_WM_SLIDE_LAYOUT_CNT" val="1_1_1"/>
  <p:tag name="KSO_WM_SLIDE_TYPE" val="sectionTitle"/>
  <p:tag name="KSO_WM_BEAUTIFY_FLAG" val="#wm#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4639"/>
  <p:tag name="KSO_WM_UNIT_TYPE" val="a"/>
  <p:tag name="KSO_WM_UNIT_INDEX" val="1"/>
  <p:tag name="KSO_WM_UNIT_ID" val="custom20184639_9*a*1"/>
  <p:tag name="KSO_WM_UNIT_LAYERLEVEL" val="1"/>
  <p:tag name="KSO_WM_UNIT_VALUE" val="11"/>
  <p:tag name="KSO_WM_UNIT_ISCONTENTSTITLE" val="0"/>
  <p:tag name="KSO_WM_UNIT_HIGHLIGHT" val="0"/>
  <p:tag name="KSO_WM_UNIT_COMPATIBLE" val="0"/>
  <p:tag name="KSO_WM_UNIT_CLEAR" val="0"/>
  <p:tag name="KSO_WM_BEAUTIFY_FLAG" val="#wm#"/>
  <p:tag name="KSO_WM_TAG_VERSION" val="1.0"/>
  <p:tag name="KSO_WM_UNIT_PRESET_TEXT" val="请在此输入章节标题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4639"/>
  <p:tag name="KSO_WM_UNIT_TYPE" val="e"/>
  <p:tag name="KSO_WM_UNIT_INDEX" val="1"/>
  <p:tag name="KSO_WM_UNIT_ID" val="custom20184639_9*e*1"/>
  <p:tag name="KSO_WM_UNIT_LAYERLEVEL" val="1"/>
  <p:tag name="KSO_WM_UNIT_VALUE" val="2"/>
  <p:tag name="KSO_WM_UNIT_HIGHLIGHT" val="0"/>
  <p:tag name="KSO_WM_UNIT_COMPATIBLE" val="1"/>
  <p:tag name="KSO_WM_UNIT_CLEAR" val="0"/>
  <p:tag name="KSO_WM_BEAUTIFY_FLAG" val="#wm#"/>
  <p:tag name="KSO_WM_TAG_VERSION" val="1.0"/>
  <p:tag name="KSO_WM_UNIT_PRESET_TEXT" val="01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184639_10"/>
  <p:tag name="KSO_WM_SLIDE_INDEX" val="10"/>
  <p:tag name="KSO_WM_SLIDE_ITEM_CNT" val="1"/>
  <p:tag name="KSO_WM_SLIDE_LAYOUT" val="l_a"/>
  <p:tag name="KSO_WM_SLIDE_LAYOUT_CNT" val="1_1"/>
  <p:tag name="KSO_WM_SLIDE_TYPE" val="text"/>
  <p:tag name="KSO_WM_BEAUTIFY_FLAG" val="#wm#"/>
  <p:tag name="KSO_WM_SLIDE_POSITION" val="353*252"/>
  <p:tag name="KSO_WM_SLIDE_SIZE" val="253*167"/>
  <p:tag name="KSO_WM_TEMPLATE_CATEGORY" val="custom"/>
  <p:tag name="KSO_WM_TEMPLATE_INDEX" val="20184639"/>
  <p:tag name="KSO_WM_TAG_VERSION" val="1.0"/>
  <p:tag name="KSO_WM_DIAGRAM_GROUP_CODE" val="l1-2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463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custom20184639_6*i*0"/>
  <p:tag name="KSO_WM_TEMPLATE_CATEGORY" val="custom"/>
  <p:tag name="KSO_WM_TEMPLATE_INDEX" val="20184639"/>
  <p:tag name="KSO_WM_UNIT_INDEX" val="0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184639_10"/>
  <p:tag name="KSO_WM_SLIDE_INDEX" val="10"/>
  <p:tag name="KSO_WM_SLIDE_ITEM_CNT" val="1"/>
  <p:tag name="KSO_WM_SLIDE_LAYOUT" val="l_a"/>
  <p:tag name="KSO_WM_SLIDE_LAYOUT_CNT" val="1_1"/>
  <p:tag name="KSO_WM_SLIDE_TYPE" val="text"/>
  <p:tag name="KSO_WM_BEAUTIFY_FLAG" val="#wm#"/>
  <p:tag name="KSO_WM_SLIDE_POSITION" val="353*252"/>
  <p:tag name="KSO_WM_SLIDE_SIZE" val="253*167"/>
  <p:tag name="KSO_WM_TEMPLATE_CATEGORY" val="custom"/>
  <p:tag name="KSO_WM_TEMPLATE_INDEX" val="20184639"/>
  <p:tag name="KSO_WM_TAG_VERSION" val="1.0"/>
  <p:tag name="KSO_WM_DIAGRAM_GROUP_CODE" val="l1-2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IZE" val="828*342"/>
  <p:tag name="KSO_WM_SLIDE_POSITION" val="66*143"/>
  <p:tag name="KSO_WM_SLIDE_LAYOUT_CNT" val="1_1"/>
  <p:tag name="KSO_WM_SLIDE_LAYOUT" val="a_f"/>
  <p:tag name="KSO_WM_BEAUTIFY_FLAG" val="#wm#"/>
  <p:tag name="KSO_WM_SLIDE_TYPE" val="text"/>
  <p:tag name="KSO_WM_SLIDE_ITEM_CNT" val="1"/>
  <p:tag name="KSO_WM_SLIDE_INDEX" val="2"/>
  <p:tag name="KSO_WM_SLIDE_ID" val="custom20184639_2"/>
  <p:tag name="KSO_WM_TAG_VERSION" val="1.0"/>
  <p:tag name="KSO_WM_TEMPLATE_INDEX" val="20184639"/>
  <p:tag name="KSO_WM_TEMPLATE_CATEGORY" val="custom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4639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4639"/>
  <p:tag name="KSO_WM_TAG_VERSION" val="1.0"/>
  <p:tag name="KSO_WM_SLIDE_ID" val="custom20184639_9"/>
  <p:tag name="KSO_WM_SLIDE_INDEX" val="9"/>
  <p:tag name="KSO_WM_SLIDE_ITEM_CNT" val="2"/>
  <p:tag name="KSO_WM_SLIDE_LAYOUT" val="a_b_e"/>
  <p:tag name="KSO_WM_SLIDE_LAYOUT_CNT" val="1_1_1"/>
  <p:tag name="KSO_WM_SLIDE_TYPE" val="sectionTitle"/>
  <p:tag name="KSO_WM_BEAUTIFY_FLAG" val="#wm#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4639"/>
  <p:tag name="KSO_WM_UNIT_TYPE" val="a"/>
  <p:tag name="KSO_WM_UNIT_INDEX" val="1"/>
  <p:tag name="KSO_WM_UNIT_ID" val="custom20184639_9*a*1"/>
  <p:tag name="KSO_WM_UNIT_LAYERLEVEL" val="1"/>
  <p:tag name="KSO_WM_UNIT_VALUE" val="11"/>
  <p:tag name="KSO_WM_UNIT_ISCONTENTSTITLE" val="0"/>
  <p:tag name="KSO_WM_UNIT_HIGHLIGHT" val="0"/>
  <p:tag name="KSO_WM_UNIT_COMPATIBLE" val="0"/>
  <p:tag name="KSO_WM_UNIT_CLEAR" val="0"/>
  <p:tag name="KSO_WM_BEAUTIFY_FLAG" val="#wm#"/>
  <p:tag name="KSO_WM_TAG_VERSION" val="1.0"/>
  <p:tag name="KSO_WM_UNIT_PRESET_TEXT" val="请在此输入章节标题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4639"/>
  <p:tag name="KSO_WM_UNIT_TYPE" val="e"/>
  <p:tag name="KSO_WM_UNIT_INDEX" val="1"/>
  <p:tag name="KSO_WM_UNIT_ID" val="custom20184639_9*e*1"/>
  <p:tag name="KSO_WM_UNIT_LAYERLEVEL" val="1"/>
  <p:tag name="KSO_WM_UNIT_VALUE" val="2"/>
  <p:tag name="KSO_WM_UNIT_HIGHLIGHT" val="0"/>
  <p:tag name="KSO_WM_UNIT_COMPATIBLE" val="1"/>
  <p:tag name="KSO_WM_UNIT_CLEAR" val="0"/>
  <p:tag name="KSO_WM_BEAUTIFY_FLAG" val="#wm#"/>
  <p:tag name="KSO_WM_TAG_VERSION" val="1.0"/>
  <p:tag name="KSO_WM_UNIT_PRESET_TEXT" val="01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4639"/>
  <p:tag name="KSO_WM_TAG_VERSION" val="1.0"/>
  <p:tag name="KSO_WM_SLIDE_ID" val="custom20184639_20"/>
  <p:tag name="KSO_WM_SLIDE_INDEX" val="20"/>
  <p:tag name="KSO_WM_SLIDE_ITEM_CNT" val="2"/>
  <p:tag name="KSO_WM_SLIDE_LAYOUT" val="a_b"/>
  <p:tag name="KSO_WM_SLIDE_LAYOUT_CNT" val="1_1"/>
  <p:tag name="KSO_WM_SLIDE_TYPE" val="endPage"/>
  <p:tag name="KSO_WM_BEAUTIFY_FLAG" val="#wm#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4639"/>
  <p:tag name="KSO_WM_UNIT_TYPE" val="a"/>
  <p:tag name="KSO_WM_UNIT_INDEX" val="1"/>
  <p:tag name="KSO_WM_UNIT_ID" val="custom20184639_20*a*1"/>
  <p:tag name="KSO_WM_UNIT_LAYERLEVEL" val="1"/>
  <p:tag name="KSO_WM_UNIT_VALUE" val="9"/>
  <p:tag name="KSO_WM_UNIT_ISCONTENTSTITLE" val="0"/>
  <p:tag name="KSO_WM_UNIT_HIGHLIGHT" val="0"/>
  <p:tag name="KSO_WM_UNIT_COMPATIBLE" val="0"/>
  <p:tag name="KSO_WM_UNIT_CLEAR" val="0"/>
  <p:tag name="KSO_WM_BEAUTIFY_FLAG" val="#wm#"/>
  <p:tag name="KSO_WM_TAG_VERSION" val="1.0"/>
  <p:tag name="KSO_WM_UNIT_PRESET_TEXT" val="感谢您的观看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4639"/>
  <p:tag name="KSO_WM_UNIT_TYPE" val="b"/>
  <p:tag name="KSO_WM_UNIT_INDEX" val="1"/>
  <p:tag name="KSO_WM_UNIT_ID" val="custom20184639_20*b*1"/>
  <p:tag name="KSO_WM_UNIT_LAYERLEVEL" val="1"/>
  <p:tag name="KSO_WM_UNIT_VALUE" val="28"/>
  <p:tag name="KSO_WM_UNIT_ISCONTENTSTITLE" val="0"/>
  <p:tag name="KSO_WM_UNIT_HIGHLIGHT" val="0"/>
  <p:tag name="KSO_WM_UNIT_COMPATIBLE" val="0"/>
  <p:tag name="KSO_WM_UNIT_CLEAR" val="0"/>
  <p:tag name="KSO_WM_BEAUTIFY_FLAG" val="#wm#"/>
  <p:tag name="KSO_WM_TAG_VERSION" val="1.0"/>
  <p:tag name="KSO_WM_UNIT_PRESET_TEXT" val="THANK YOU FOR YOUR WATCHING"/>
</p:tagLst>
</file>

<file path=ppt/theme/theme1.xml><?xml version="1.0" encoding="utf-8"?>
<a:theme xmlns:a="http://schemas.openxmlformats.org/drawingml/2006/main" name="1_自定义设计方案">
  <a:themeElements>
    <a:clrScheme name="自定义 184">
      <a:dk1>
        <a:srgbClr val="000000"/>
      </a:dk1>
      <a:lt1>
        <a:srgbClr val="FFFFFF"/>
      </a:lt1>
      <a:dk2>
        <a:srgbClr val="17C0D4"/>
      </a:dk2>
      <a:lt2>
        <a:srgbClr val="345692"/>
      </a:lt2>
      <a:accent1>
        <a:srgbClr val="17C0D4"/>
      </a:accent1>
      <a:accent2>
        <a:srgbClr val="345692"/>
      </a:accent2>
      <a:accent3>
        <a:srgbClr val="9BBB59"/>
      </a:accent3>
      <a:accent4>
        <a:srgbClr val="8064A2"/>
      </a:accent4>
      <a:accent5>
        <a:srgbClr val="FFFFFF"/>
      </a:accent5>
      <a:accent6>
        <a:srgbClr val="F79646"/>
      </a:accent6>
      <a:hlink>
        <a:srgbClr val="F79646"/>
      </a:hlink>
      <a:folHlink>
        <a:srgbClr val="F79646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17C0D4"/>
    </a:dk2>
    <a:lt2>
      <a:srgbClr val="345692"/>
    </a:lt2>
    <a:accent1>
      <a:srgbClr val="17C0D4"/>
    </a:accent1>
    <a:accent2>
      <a:srgbClr val="345692"/>
    </a:accent2>
    <a:accent3>
      <a:srgbClr val="9BBB59"/>
    </a:accent3>
    <a:accent4>
      <a:srgbClr val="8064A2"/>
    </a:accent4>
    <a:accent5>
      <a:srgbClr val="FFFFFF"/>
    </a:accent5>
    <a:accent6>
      <a:srgbClr val="F79646"/>
    </a:accent6>
    <a:hlink>
      <a:srgbClr val="F79646"/>
    </a:hlink>
    <a:folHlink>
      <a:srgbClr val="F79646"/>
    </a:folHlink>
  </a:clrScheme>
</a:themeOverride>
</file>

<file path=ppt/theme/themeOverride2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17C0D4"/>
    </a:dk2>
    <a:lt2>
      <a:srgbClr val="345692"/>
    </a:lt2>
    <a:accent1>
      <a:srgbClr val="17C0D4"/>
    </a:accent1>
    <a:accent2>
      <a:srgbClr val="345692"/>
    </a:accent2>
    <a:accent3>
      <a:srgbClr val="9BBB59"/>
    </a:accent3>
    <a:accent4>
      <a:srgbClr val="8064A2"/>
    </a:accent4>
    <a:accent5>
      <a:srgbClr val="FFFFFF"/>
    </a:accent5>
    <a:accent6>
      <a:srgbClr val="F79646"/>
    </a:accent6>
    <a:hlink>
      <a:srgbClr val="F79646"/>
    </a:hlink>
    <a:folHlink>
      <a:srgbClr val="F79646"/>
    </a:folHlink>
  </a:clrScheme>
</a:themeOverride>
</file>

<file path=ppt/theme/themeOverride3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17C0D4"/>
    </a:dk2>
    <a:lt2>
      <a:srgbClr val="345692"/>
    </a:lt2>
    <a:accent1>
      <a:srgbClr val="17C0D4"/>
    </a:accent1>
    <a:accent2>
      <a:srgbClr val="345692"/>
    </a:accent2>
    <a:accent3>
      <a:srgbClr val="9BBB59"/>
    </a:accent3>
    <a:accent4>
      <a:srgbClr val="8064A2"/>
    </a:accent4>
    <a:accent5>
      <a:srgbClr val="FFFFFF"/>
    </a:accent5>
    <a:accent6>
      <a:srgbClr val="F79646"/>
    </a:accent6>
    <a:hlink>
      <a:srgbClr val="F79646"/>
    </a:hlink>
    <a:folHlink>
      <a:srgbClr val="F79646"/>
    </a:folHlink>
  </a:clrScheme>
</a:themeOverride>
</file>

<file path=ppt/theme/themeOverride4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17C0D4"/>
    </a:dk2>
    <a:lt2>
      <a:srgbClr val="345692"/>
    </a:lt2>
    <a:accent1>
      <a:srgbClr val="17C0D4"/>
    </a:accent1>
    <a:accent2>
      <a:srgbClr val="345692"/>
    </a:accent2>
    <a:accent3>
      <a:srgbClr val="9BBB59"/>
    </a:accent3>
    <a:accent4>
      <a:srgbClr val="8064A2"/>
    </a:accent4>
    <a:accent5>
      <a:srgbClr val="FFFFFF"/>
    </a:accent5>
    <a:accent6>
      <a:srgbClr val="F79646"/>
    </a:accent6>
    <a:hlink>
      <a:srgbClr val="F79646"/>
    </a:hlink>
    <a:folHlink>
      <a:srgbClr val="F79646"/>
    </a:folHlink>
  </a:clrScheme>
</a:themeOverride>
</file>

<file path=ppt/theme/themeOverride5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17C0D4"/>
    </a:dk2>
    <a:lt2>
      <a:srgbClr val="345692"/>
    </a:lt2>
    <a:accent1>
      <a:srgbClr val="17C0D4"/>
    </a:accent1>
    <a:accent2>
      <a:srgbClr val="345692"/>
    </a:accent2>
    <a:accent3>
      <a:srgbClr val="9BBB59"/>
    </a:accent3>
    <a:accent4>
      <a:srgbClr val="8064A2"/>
    </a:accent4>
    <a:accent5>
      <a:srgbClr val="FFFFFF"/>
    </a:accent5>
    <a:accent6>
      <a:srgbClr val="F79646"/>
    </a:accent6>
    <a:hlink>
      <a:srgbClr val="F79646"/>
    </a:hlink>
    <a:folHlink>
      <a:srgbClr val="F79646"/>
    </a:folHlink>
  </a:clrScheme>
</a:themeOverride>
</file>

<file path=ppt/theme/themeOverride6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17C0D4"/>
    </a:dk2>
    <a:lt2>
      <a:srgbClr val="345692"/>
    </a:lt2>
    <a:accent1>
      <a:srgbClr val="17C0D4"/>
    </a:accent1>
    <a:accent2>
      <a:srgbClr val="345692"/>
    </a:accent2>
    <a:accent3>
      <a:srgbClr val="9BBB59"/>
    </a:accent3>
    <a:accent4>
      <a:srgbClr val="8064A2"/>
    </a:accent4>
    <a:accent5>
      <a:srgbClr val="FFFFFF"/>
    </a:accent5>
    <a:accent6>
      <a:srgbClr val="F79646"/>
    </a:accent6>
    <a:hlink>
      <a:srgbClr val="F79646"/>
    </a:hlink>
    <a:folHlink>
      <a:srgbClr val="F79646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126</TotalTime>
  <Words>394</Words>
  <Application>Microsoft Office PowerPoint</Application>
  <PresentationFormat>宽屏</PresentationFormat>
  <Paragraphs>101</Paragraphs>
  <Slides>17</Slides>
  <Notes>14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3" baseType="lpstr">
      <vt:lpstr>黑体</vt:lpstr>
      <vt:lpstr>宋体</vt:lpstr>
      <vt:lpstr>微软雅黑</vt:lpstr>
      <vt:lpstr>Arial</vt:lpstr>
      <vt:lpstr>Calibri</vt:lpstr>
      <vt:lpstr>1_自定义设计方案</vt:lpstr>
      <vt:lpstr>江苏省高校外文电子书平台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感谢您的观看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sony</dc:creator>
  <cp:lastModifiedBy>OSV</cp:lastModifiedBy>
  <cp:revision>11</cp:revision>
  <dcterms:created xsi:type="dcterms:W3CDTF">1900-01-01T00:00:00Z</dcterms:created>
  <dcterms:modified xsi:type="dcterms:W3CDTF">2019-11-11T03:59:08Z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2052-10.0.2</vt:lpwstr>
  </property>
</Properties>
</file>